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7" r:id="rId4"/>
    <p:sldMasterId id="2147483687" r:id="rId5"/>
  </p:sldMasterIdLst>
  <p:notesMasterIdLst>
    <p:notesMasterId r:id="rId17"/>
  </p:notesMasterIdLst>
  <p:handoutMasterIdLst>
    <p:handoutMasterId r:id="rId18"/>
  </p:handoutMasterIdLst>
  <p:sldIdLst>
    <p:sldId id="546" r:id="rId6"/>
    <p:sldId id="256" r:id="rId7"/>
    <p:sldId id="542" r:id="rId8"/>
    <p:sldId id="538" r:id="rId9"/>
    <p:sldId id="545" r:id="rId10"/>
    <p:sldId id="541" r:id="rId11"/>
    <p:sldId id="547" r:id="rId12"/>
    <p:sldId id="548" r:id="rId13"/>
    <p:sldId id="550" r:id="rId14"/>
    <p:sldId id="54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CC99FF"/>
    <a:srgbClr val="B6793C"/>
    <a:srgbClr val="FFFFCC"/>
    <a:srgbClr val="F3E7FF"/>
    <a:srgbClr val="CC9900"/>
    <a:srgbClr val="FFCC66"/>
    <a:srgbClr val="9966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2B182-AF9E-48CB-8BAE-3748EFF587C8}" v="290" dt="2023-10-25T15:58:53.819"/>
    <p1510:client id="{C2139A37-C8A8-692C-88B4-411CF4A80534}" v="7" dt="2023-10-25T14:42:49.563"/>
  </p1510:revLst>
</p1510:revInfo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3842" autoAdjust="0"/>
  </p:normalViewPr>
  <p:slideViewPr>
    <p:cSldViewPr snapToGrid="0" showGuides="1">
      <p:cViewPr varScale="1">
        <p:scale>
          <a:sx n="66" d="100"/>
          <a:sy n="66" d="100"/>
        </p:scale>
        <p:origin x="10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70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li Koivunen" userId="S::auli.koivunen@fimuskraft.com::79a0835b-e0cd-43be-8454-a20f7fb021b6" providerId="AD" clId="Web-{C2139A37-C8A8-692C-88B4-411CF4A80534}"/>
    <pc:docChg chg="modSld">
      <pc:chgData name="Auli Koivunen" userId="S::auli.koivunen@fimuskraft.com::79a0835b-e0cd-43be-8454-a20f7fb021b6" providerId="AD" clId="Web-{C2139A37-C8A8-692C-88B4-411CF4A80534}" dt="2023-10-25T14:42:49.563" v="6" actId="1076"/>
      <pc:docMkLst>
        <pc:docMk/>
      </pc:docMkLst>
      <pc:sldChg chg="modSp">
        <pc:chgData name="Auli Koivunen" userId="S::auli.koivunen@fimuskraft.com::79a0835b-e0cd-43be-8454-a20f7fb021b6" providerId="AD" clId="Web-{C2139A37-C8A8-692C-88B4-411CF4A80534}" dt="2023-10-25T14:42:49.563" v="6" actId="1076"/>
        <pc:sldMkLst>
          <pc:docMk/>
          <pc:sldMk cId="3974404603" sldId="532"/>
        </pc:sldMkLst>
        <pc:spChg chg="mod">
          <ac:chgData name="Auli Koivunen" userId="S::auli.koivunen@fimuskraft.com::79a0835b-e0cd-43be-8454-a20f7fb021b6" providerId="AD" clId="Web-{C2139A37-C8A8-692C-88B4-411CF4A80534}" dt="2023-10-25T14:42:49.563" v="6" actId="1076"/>
          <ac:spMkLst>
            <pc:docMk/>
            <pc:sldMk cId="3974404603" sldId="532"/>
            <ac:spMk id="570" creationId="{2420C223-F04A-D9B3-6839-EA4D8E168F08}"/>
          </ac:spMkLst>
        </pc:spChg>
      </pc:sldChg>
      <pc:sldChg chg="delSp modSp">
        <pc:chgData name="Auli Koivunen" userId="S::auli.koivunen@fimuskraft.com::79a0835b-e0cd-43be-8454-a20f7fb021b6" providerId="AD" clId="Web-{C2139A37-C8A8-692C-88B4-411CF4A80534}" dt="2023-10-25T14:40:52.431" v="5"/>
        <pc:sldMkLst>
          <pc:docMk/>
          <pc:sldMk cId="0" sldId="538"/>
        </pc:sldMkLst>
        <pc:spChg chg="mod">
          <ac:chgData name="Auli Koivunen" userId="S::auli.koivunen@fimuskraft.com::79a0835b-e0cd-43be-8454-a20f7fb021b6" providerId="AD" clId="Web-{C2139A37-C8A8-692C-88B4-411CF4A80534}" dt="2023-10-25T14:40:20.680" v="4" actId="20577"/>
          <ac:spMkLst>
            <pc:docMk/>
            <pc:sldMk cId="0" sldId="538"/>
            <ac:spMk id="3" creationId="{F9DF49BF-F9EE-17DF-6ECE-5C88D0DF817E}"/>
          </ac:spMkLst>
        </pc:spChg>
        <pc:spChg chg="mod">
          <ac:chgData name="Auli Koivunen" userId="S::auli.koivunen@fimuskraft.com::79a0835b-e0cd-43be-8454-a20f7fb021b6" providerId="AD" clId="Web-{C2139A37-C8A8-692C-88B4-411CF4A80534}" dt="2023-10-25T14:40:09.148" v="2" actId="1076"/>
          <ac:spMkLst>
            <pc:docMk/>
            <pc:sldMk cId="0" sldId="538"/>
            <ac:spMk id="277" creationId="{00000000-0000-0000-0000-000000000000}"/>
          </ac:spMkLst>
        </pc:spChg>
        <pc:picChg chg="del">
          <ac:chgData name="Auli Koivunen" userId="S::auli.koivunen@fimuskraft.com::79a0835b-e0cd-43be-8454-a20f7fb021b6" providerId="AD" clId="Web-{C2139A37-C8A8-692C-88B4-411CF4A80534}" dt="2023-10-25T14:40:52.431" v="5"/>
          <ac:picMkLst>
            <pc:docMk/>
            <pc:sldMk cId="0" sldId="538"/>
            <ac:picMk id="284" creationId="{00000000-0000-0000-0000-000000000000}"/>
          </ac:picMkLst>
        </pc:picChg>
      </pc:sldChg>
    </pc:docChg>
  </pc:docChgLst>
  <pc:docChgLst>
    <pc:chgData name="Auli Koivunen" userId="79a0835b-e0cd-43be-8454-a20f7fb021b6" providerId="ADAL" clId="{1E02B182-AF9E-48CB-8BAE-3748EFF587C8}"/>
    <pc:docChg chg="undo custSel addSld delSld modSld sldOrd modMainMaster">
      <pc:chgData name="Auli Koivunen" userId="79a0835b-e0cd-43be-8454-a20f7fb021b6" providerId="ADAL" clId="{1E02B182-AF9E-48CB-8BAE-3748EFF587C8}" dt="2023-10-25T15:47:15.539" v="1326"/>
      <pc:docMkLst>
        <pc:docMk/>
      </pc:docMkLst>
      <pc:sldChg chg="addSp delSp modSp mod">
        <pc:chgData name="Auli Koivunen" userId="79a0835b-e0cd-43be-8454-a20f7fb021b6" providerId="ADAL" clId="{1E02B182-AF9E-48CB-8BAE-3748EFF587C8}" dt="2023-10-24T11:12:49.515" v="667" actId="1076"/>
        <pc:sldMkLst>
          <pc:docMk/>
          <pc:sldMk cId="0" sldId="256"/>
        </pc:sldMkLst>
        <pc:spChg chg="add del mod ord">
          <ac:chgData name="Auli Koivunen" userId="79a0835b-e0cd-43be-8454-a20f7fb021b6" providerId="ADAL" clId="{1E02B182-AF9E-48CB-8BAE-3748EFF587C8}" dt="2023-10-24T11:11:13.080" v="655" actId="207"/>
          <ac:spMkLst>
            <pc:docMk/>
            <pc:sldMk cId="0" sldId="256"/>
            <ac:spMk id="2" creationId="{32AF2841-839D-D1A4-4FE9-B704F6955F18}"/>
          </ac:spMkLst>
        </pc:spChg>
        <pc:spChg chg="add mod">
          <ac:chgData name="Auli Koivunen" userId="79a0835b-e0cd-43be-8454-a20f7fb021b6" providerId="ADAL" clId="{1E02B182-AF9E-48CB-8BAE-3748EFF587C8}" dt="2023-10-24T11:11:48.874" v="659" actId="403"/>
          <ac:spMkLst>
            <pc:docMk/>
            <pc:sldMk cId="0" sldId="256"/>
            <ac:spMk id="3" creationId="{55B1133F-F8E4-714B-BCE9-EEA215525493}"/>
          </ac:spMkLst>
        </pc:spChg>
        <pc:spChg chg="del mod">
          <ac:chgData name="Auli Koivunen" userId="79a0835b-e0cd-43be-8454-a20f7fb021b6" providerId="ADAL" clId="{1E02B182-AF9E-48CB-8BAE-3748EFF587C8}" dt="2023-10-24T11:12:04.384" v="661" actId="478"/>
          <ac:spMkLst>
            <pc:docMk/>
            <pc:sldMk cId="0" sldId="256"/>
            <ac:spMk id="111" creationId="{00000000-0000-0000-0000-000000000000}"/>
          </ac:spMkLst>
        </pc:spChg>
        <pc:picChg chg="mod">
          <ac:chgData name="Auli Koivunen" userId="79a0835b-e0cd-43be-8454-a20f7fb021b6" providerId="ADAL" clId="{1E02B182-AF9E-48CB-8BAE-3748EFF587C8}" dt="2023-10-24T11:12:49.515" v="667" actId="1076"/>
          <ac:picMkLst>
            <pc:docMk/>
            <pc:sldMk cId="0" sldId="256"/>
            <ac:picMk id="109" creationId="{00000000-0000-0000-0000-000000000000}"/>
          </ac:picMkLst>
        </pc:picChg>
        <pc:picChg chg="mod">
          <ac:chgData name="Auli Koivunen" userId="79a0835b-e0cd-43be-8454-a20f7fb021b6" providerId="ADAL" clId="{1E02B182-AF9E-48CB-8BAE-3748EFF587C8}" dt="2023-10-23T13:16:15.403" v="4" actId="1076"/>
          <ac:picMkLst>
            <pc:docMk/>
            <pc:sldMk cId="0" sldId="256"/>
            <ac:picMk id="110" creationId="{00000000-0000-0000-0000-000000000000}"/>
          </ac:picMkLst>
        </pc:picChg>
      </pc:sldChg>
      <pc:sldChg chg="modSp mod modClrScheme chgLayout">
        <pc:chgData name="Auli Koivunen" userId="79a0835b-e0cd-43be-8454-a20f7fb021b6" providerId="ADAL" clId="{1E02B182-AF9E-48CB-8BAE-3748EFF587C8}" dt="2023-10-23T13:42:54.274" v="215" actId="700"/>
        <pc:sldMkLst>
          <pc:docMk/>
          <pc:sldMk cId="0" sldId="257"/>
        </pc:sldMkLst>
        <pc:spChg chg="mod ord">
          <ac:chgData name="Auli Koivunen" userId="79a0835b-e0cd-43be-8454-a20f7fb021b6" providerId="ADAL" clId="{1E02B182-AF9E-48CB-8BAE-3748EFF587C8}" dt="2023-10-23T13:42:54.274" v="215" actId="700"/>
          <ac:spMkLst>
            <pc:docMk/>
            <pc:sldMk cId="0" sldId="257"/>
            <ac:spMk id="123" creationId="{00000000-0000-0000-0000-000000000000}"/>
          </ac:spMkLst>
        </pc:spChg>
      </pc:sldChg>
      <pc:sldChg chg="addSp delSp modSp mod">
        <pc:chgData name="Auli Koivunen" userId="79a0835b-e0cd-43be-8454-a20f7fb021b6" providerId="ADAL" clId="{1E02B182-AF9E-48CB-8BAE-3748EFF587C8}" dt="2023-10-25T06:55:20.115" v="1181" actId="207"/>
        <pc:sldMkLst>
          <pc:docMk/>
          <pc:sldMk cId="0" sldId="258"/>
        </pc:sldMkLst>
        <pc:spChg chg="mod">
          <ac:chgData name="Auli Koivunen" userId="79a0835b-e0cd-43be-8454-a20f7fb021b6" providerId="ADAL" clId="{1E02B182-AF9E-48CB-8BAE-3748EFF587C8}" dt="2023-10-23T13:46:49.145" v="226" actId="1076"/>
          <ac:spMkLst>
            <pc:docMk/>
            <pc:sldMk cId="0" sldId="258"/>
            <ac:spMk id="129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5T06:55:20.115" v="1181" actId="207"/>
          <ac:spMkLst>
            <pc:docMk/>
            <pc:sldMk cId="0" sldId="258"/>
            <ac:spMk id="130" creationId="{00000000-0000-0000-0000-000000000000}"/>
          </ac:spMkLst>
        </pc:spChg>
        <pc:graphicFrameChg chg="mod modGraphic">
          <ac:chgData name="Auli Koivunen" userId="79a0835b-e0cd-43be-8454-a20f7fb021b6" providerId="ADAL" clId="{1E02B182-AF9E-48CB-8BAE-3748EFF587C8}" dt="2023-10-24T16:49:23.898" v="1121" actId="20577"/>
          <ac:graphicFrameMkLst>
            <pc:docMk/>
            <pc:sldMk cId="0" sldId="258"/>
            <ac:graphicFrameMk id="2" creationId="{1FB3FADE-6BC8-536E-3142-D745FB427CE7}"/>
          </ac:graphicFrameMkLst>
        </pc:graphicFrameChg>
        <pc:graphicFrameChg chg="add del mod">
          <ac:chgData name="Auli Koivunen" userId="79a0835b-e0cd-43be-8454-a20f7fb021b6" providerId="ADAL" clId="{1E02B182-AF9E-48CB-8BAE-3748EFF587C8}" dt="2023-10-23T13:49:45.485" v="236"/>
          <ac:graphicFrameMkLst>
            <pc:docMk/>
            <pc:sldMk cId="0" sldId="258"/>
            <ac:graphicFrameMk id="3" creationId="{09561527-AC3A-B6C7-A160-563C422CBE21}"/>
          </ac:graphicFrameMkLst>
        </pc:graphicFrameChg>
        <pc:picChg chg="mod modCrop">
          <ac:chgData name="Auli Koivunen" userId="79a0835b-e0cd-43be-8454-a20f7fb021b6" providerId="ADAL" clId="{1E02B182-AF9E-48CB-8BAE-3748EFF587C8}" dt="2023-10-23T13:50:16.720" v="237" actId="1076"/>
          <ac:picMkLst>
            <pc:docMk/>
            <pc:sldMk cId="0" sldId="258"/>
            <ac:picMk id="6" creationId="{DE754B16-741A-3FD7-87CF-75FA345BBE5B}"/>
          </ac:picMkLst>
        </pc:picChg>
        <pc:picChg chg="mod modCrop">
          <ac:chgData name="Auli Koivunen" userId="79a0835b-e0cd-43be-8454-a20f7fb021b6" providerId="ADAL" clId="{1E02B182-AF9E-48CB-8BAE-3748EFF587C8}" dt="2023-10-23T13:50:16.720" v="237" actId="1076"/>
          <ac:picMkLst>
            <pc:docMk/>
            <pc:sldMk cId="0" sldId="258"/>
            <ac:picMk id="21" creationId="{4DAA12F3-2AE0-8441-9182-3170278B85F6}"/>
          </ac:picMkLst>
        </pc:picChg>
        <pc:picChg chg="mod modCrop">
          <ac:chgData name="Auli Koivunen" userId="79a0835b-e0cd-43be-8454-a20f7fb021b6" providerId="ADAL" clId="{1E02B182-AF9E-48CB-8BAE-3748EFF587C8}" dt="2023-10-23T13:50:16.720" v="237" actId="1076"/>
          <ac:picMkLst>
            <pc:docMk/>
            <pc:sldMk cId="0" sldId="258"/>
            <ac:picMk id="24" creationId="{DBAEA2A7-5F51-22A7-F3BC-C15479A6E81D}"/>
          </ac:picMkLst>
        </pc:picChg>
        <pc:picChg chg="mod modCrop">
          <ac:chgData name="Auli Koivunen" userId="79a0835b-e0cd-43be-8454-a20f7fb021b6" providerId="ADAL" clId="{1E02B182-AF9E-48CB-8BAE-3748EFF587C8}" dt="2023-10-23T13:50:16.720" v="237" actId="1076"/>
          <ac:picMkLst>
            <pc:docMk/>
            <pc:sldMk cId="0" sldId="258"/>
            <ac:picMk id="26" creationId="{75785D40-AFC8-6BAF-D8D9-120A9C629800}"/>
          </ac:picMkLst>
        </pc:picChg>
        <pc:picChg chg="mod modCrop">
          <ac:chgData name="Auli Koivunen" userId="79a0835b-e0cd-43be-8454-a20f7fb021b6" providerId="ADAL" clId="{1E02B182-AF9E-48CB-8BAE-3748EFF587C8}" dt="2023-10-23T13:50:16.720" v="237" actId="1076"/>
          <ac:picMkLst>
            <pc:docMk/>
            <pc:sldMk cId="0" sldId="258"/>
            <ac:picMk id="28" creationId="{D38E7837-62B6-7EE6-C6B1-CC2328D312EC}"/>
          </ac:picMkLst>
        </pc:picChg>
        <pc:picChg chg="mod modCrop">
          <ac:chgData name="Auli Koivunen" userId="79a0835b-e0cd-43be-8454-a20f7fb021b6" providerId="ADAL" clId="{1E02B182-AF9E-48CB-8BAE-3748EFF587C8}" dt="2023-10-23T13:50:16.720" v="237" actId="1076"/>
          <ac:picMkLst>
            <pc:docMk/>
            <pc:sldMk cId="0" sldId="258"/>
            <ac:picMk id="32" creationId="{3F65630D-54E2-FE79-EDEE-F6FFDC32729D}"/>
          </ac:picMkLst>
        </pc:picChg>
      </pc:sldChg>
      <pc:sldChg chg="modSp mod">
        <pc:chgData name="Auli Koivunen" userId="79a0835b-e0cd-43be-8454-a20f7fb021b6" providerId="ADAL" clId="{1E02B182-AF9E-48CB-8BAE-3748EFF587C8}" dt="2023-10-24T10:43:03.959" v="567" actId="14100"/>
        <pc:sldMkLst>
          <pc:docMk/>
          <pc:sldMk cId="0" sldId="262"/>
        </pc:sldMkLst>
        <pc:spChg chg="mod">
          <ac:chgData name="Auli Koivunen" userId="79a0835b-e0cd-43be-8454-a20f7fb021b6" providerId="ADAL" clId="{1E02B182-AF9E-48CB-8BAE-3748EFF587C8}" dt="2023-10-24T10:43:03.959" v="567" actId="14100"/>
          <ac:spMkLst>
            <pc:docMk/>
            <pc:sldMk cId="0" sldId="262"/>
            <ac:spMk id="3" creationId="{05CD9CEC-6108-B526-F65B-6985422CDB92}"/>
          </ac:spMkLst>
        </pc:spChg>
        <pc:spChg chg="mod">
          <ac:chgData name="Auli Koivunen" userId="79a0835b-e0cd-43be-8454-a20f7fb021b6" providerId="ADAL" clId="{1E02B182-AF9E-48CB-8BAE-3748EFF587C8}" dt="2023-10-24T10:43:03.959" v="567" actId="14100"/>
          <ac:spMkLst>
            <pc:docMk/>
            <pc:sldMk cId="0" sldId="262"/>
            <ac:spMk id="178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0:43:03.959" v="567" actId="14100"/>
          <ac:spMkLst>
            <pc:docMk/>
            <pc:sldMk cId="0" sldId="262"/>
            <ac:spMk id="180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0:43:03.959" v="567" actId="14100"/>
          <ac:spMkLst>
            <pc:docMk/>
            <pc:sldMk cId="0" sldId="262"/>
            <ac:spMk id="182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0:43:03.959" v="567" actId="14100"/>
          <ac:spMkLst>
            <pc:docMk/>
            <pc:sldMk cId="0" sldId="262"/>
            <ac:spMk id="185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0:42:57.785" v="566" actId="1076"/>
          <ac:spMkLst>
            <pc:docMk/>
            <pc:sldMk cId="0" sldId="262"/>
            <ac:spMk id="188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0:42:57.785" v="566" actId="1076"/>
          <ac:spMkLst>
            <pc:docMk/>
            <pc:sldMk cId="0" sldId="262"/>
            <ac:spMk id="191" creationId="{00000000-0000-0000-0000-000000000000}"/>
          </ac:spMkLst>
        </pc:spChg>
      </pc:sldChg>
      <pc:sldChg chg="modSp mod">
        <pc:chgData name="Auli Koivunen" userId="79a0835b-e0cd-43be-8454-a20f7fb021b6" providerId="ADAL" clId="{1E02B182-AF9E-48CB-8BAE-3748EFF587C8}" dt="2023-10-24T15:56:48.826" v="923" actId="207"/>
        <pc:sldMkLst>
          <pc:docMk/>
          <pc:sldMk cId="0" sldId="264"/>
        </pc:sldMkLst>
        <pc:graphicFrameChg chg="modGraphic">
          <ac:chgData name="Auli Koivunen" userId="79a0835b-e0cd-43be-8454-a20f7fb021b6" providerId="ADAL" clId="{1E02B182-AF9E-48CB-8BAE-3748EFF587C8}" dt="2023-10-24T15:56:48.826" v="923" actId="207"/>
          <ac:graphicFrameMkLst>
            <pc:docMk/>
            <pc:sldMk cId="0" sldId="264"/>
            <ac:graphicFrameMk id="264" creationId="{00000000-0000-0000-0000-000000000000}"/>
          </ac:graphicFrameMkLst>
        </pc:graphicFrameChg>
      </pc:sldChg>
      <pc:sldChg chg="addSp modSp del mod">
        <pc:chgData name="Auli Koivunen" userId="79a0835b-e0cd-43be-8454-a20f7fb021b6" providerId="ADAL" clId="{1E02B182-AF9E-48CB-8BAE-3748EFF587C8}" dt="2023-10-24T15:55:55.369" v="922" actId="47"/>
        <pc:sldMkLst>
          <pc:docMk/>
          <pc:sldMk cId="0" sldId="267"/>
        </pc:sldMkLst>
        <pc:spChg chg="add">
          <ac:chgData name="Auli Koivunen" userId="79a0835b-e0cd-43be-8454-a20f7fb021b6" providerId="ADAL" clId="{1E02B182-AF9E-48CB-8BAE-3748EFF587C8}" dt="2023-10-24T15:20:57.344" v="807" actId="22"/>
          <ac:spMkLst>
            <pc:docMk/>
            <pc:sldMk cId="0" sldId="267"/>
            <ac:spMk id="7" creationId="{B00EFBD4-757F-4541-32B3-25B5937A795A}"/>
          </ac:spMkLst>
        </pc:spChg>
        <pc:picChg chg="mod">
          <ac:chgData name="Auli Koivunen" userId="79a0835b-e0cd-43be-8454-a20f7fb021b6" providerId="ADAL" clId="{1E02B182-AF9E-48CB-8BAE-3748EFF587C8}" dt="2023-10-24T15:39:50.658" v="833" actId="1076"/>
          <ac:picMkLst>
            <pc:docMk/>
            <pc:sldMk cId="0" sldId="267"/>
            <ac:picMk id="6" creationId="{538C7F7A-0D56-69FD-DBB0-61F5264CB97C}"/>
          </ac:picMkLst>
        </pc:picChg>
      </pc:sldChg>
      <pc:sldChg chg="modSp mod">
        <pc:chgData name="Auli Koivunen" userId="79a0835b-e0cd-43be-8454-a20f7fb021b6" providerId="ADAL" clId="{1E02B182-AF9E-48CB-8BAE-3748EFF587C8}" dt="2023-10-24T10:44:39.981" v="570" actId="207"/>
        <pc:sldMkLst>
          <pc:docMk/>
          <pc:sldMk cId="0" sldId="268"/>
        </pc:sldMkLst>
        <pc:spChg chg="mod">
          <ac:chgData name="Auli Koivunen" userId="79a0835b-e0cd-43be-8454-a20f7fb021b6" providerId="ADAL" clId="{1E02B182-AF9E-48CB-8BAE-3748EFF587C8}" dt="2023-10-24T10:44:39.981" v="570" actId="207"/>
          <ac:spMkLst>
            <pc:docMk/>
            <pc:sldMk cId="0" sldId="268"/>
            <ac:spMk id="307" creationId="{00000000-0000-0000-0000-000000000000}"/>
          </ac:spMkLst>
        </pc:spChg>
      </pc:sldChg>
      <pc:sldChg chg="del">
        <pc:chgData name="Auli Koivunen" userId="79a0835b-e0cd-43be-8454-a20f7fb021b6" providerId="ADAL" clId="{1E02B182-AF9E-48CB-8BAE-3748EFF587C8}" dt="2023-10-25T15:45:22.494" v="1317" actId="47"/>
        <pc:sldMkLst>
          <pc:docMk/>
          <pc:sldMk cId="0" sldId="269"/>
        </pc:sldMkLst>
      </pc:sldChg>
      <pc:sldChg chg="modSp mod">
        <pc:chgData name="Auli Koivunen" userId="79a0835b-e0cd-43be-8454-a20f7fb021b6" providerId="ADAL" clId="{1E02B182-AF9E-48CB-8BAE-3748EFF587C8}" dt="2023-10-24T15:04:07.121" v="802" actId="208"/>
        <pc:sldMkLst>
          <pc:docMk/>
          <pc:sldMk cId="0" sldId="270"/>
        </pc:sldMkLst>
        <pc:spChg chg="mod">
          <ac:chgData name="Auli Koivunen" userId="79a0835b-e0cd-43be-8454-a20f7fb021b6" providerId="ADAL" clId="{1E02B182-AF9E-48CB-8BAE-3748EFF587C8}" dt="2023-10-24T15:04:01.549" v="801" actId="208"/>
          <ac:spMkLst>
            <pc:docMk/>
            <pc:sldMk cId="0" sldId="270"/>
            <ac:spMk id="345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5:04:07.121" v="802" actId="208"/>
          <ac:spMkLst>
            <pc:docMk/>
            <pc:sldMk cId="0" sldId="270"/>
            <ac:spMk id="346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5:03:43.321" v="799" actId="208"/>
          <ac:spMkLst>
            <pc:docMk/>
            <pc:sldMk cId="0" sldId="270"/>
            <ac:spMk id="347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5:03:43.321" v="799" actId="208"/>
          <ac:spMkLst>
            <pc:docMk/>
            <pc:sldMk cId="0" sldId="270"/>
            <ac:spMk id="348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5:01:51.864" v="780" actId="208"/>
          <ac:spMkLst>
            <pc:docMk/>
            <pc:sldMk cId="0" sldId="270"/>
            <ac:spMk id="354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5:02:20.473" v="784" actId="208"/>
          <ac:spMkLst>
            <pc:docMk/>
            <pc:sldMk cId="0" sldId="270"/>
            <ac:spMk id="355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5:02:36.338" v="788" actId="208"/>
          <ac:spMkLst>
            <pc:docMk/>
            <pc:sldMk cId="0" sldId="270"/>
            <ac:spMk id="356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5:03:00.437" v="793" actId="208"/>
          <ac:spMkLst>
            <pc:docMk/>
            <pc:sldMk cId="0" sldId="270"/>
            <ac:spMk id="357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5:03:07.790" v="795" actId="208"/>
          <ac:spMkLst>
            <pc:docMk/>
            <pc:sldMk cId="0" sldId="270"/>
            <ac:spMk id="358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5:01:31.218" v="778" actId="1076"/>
          <ac:spMkLst>
            <pc:docMk/>
            <pc:sldMk cId="0" sldId="270"/>
            <ac:spMk id="360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5:02:08.507" v="782" actId="207"/>
          <ac:spMkLst>
            <pc:docMk/>
            <pc:sldMk cId="0" sldId="270"/>
            <ac:spMk id="361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5:02:27.254" v="786" actId="1076"/>
          <ac:spMkLst>
            <pc:docMk/>
            <pc:sldMk cId="0" sldId="270"/>
            <ac:spMk id="362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5:02:50.953" v="791" actId="1076"/>
          <ac:spMkLst>
            <pc:docMk/>
            <pc:sldMk cId="0" sldId="270"/>
            <ac:spMk id="363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5:00:24.908" v="766" actId="207"/>
          <ac:spMkLst>
            <pc:docMk/>
            <pc:sldMk cId="0" sldId="270"/>
            <ac:spMk id="364" creationId="{00000000-0000-0000-0000-000000000000}"/>
          </ac:spMkLst>
        </pc:spChg>
        <pc:cxnChg chg="mod">
          <ac:chgData name="Auli Koivunen" userId="79a0835b-e0cd-43be-8454-a20f7fb021b6" providerId="ADAL" clId="{1E02B182-AF9E-48CB-8BAE-3748EFF587C8}" dt="2023-10-24T15:01:09.522" v="771" actId="208"/>
          <ac:cxnSpMkLst>
            <pc:docMk/>
            <pc:sldMk cId="0" sldId="270"/>
            <ac:cxnSpMk id="349" creationId="{00000000-0000-0000-0000-000000000000}"/>
          </ac:cxnSpMkLst>
        </pc:cxnChg>
        <pc:cxnChg chg="mod">
          <ac:chgData name="Auli Koivunen" userId="79a0835b-e0cd-43be-8454-a20f7fb021b6" providerId="ADAL" clId="{1E02B182-AF9E-48CB-8BAE-3748EFF587C8}" dt="2023-10-24T15:01:18.990" v="774" actId="208"/>
          <ac:cxnSpMkLst>
            <pc:docMk/>
            <pc:sldMk cId="0" sldId="270"/>
            <ac:cxnSpMk id="350" creationId="{00000000-0000-0000-0000-000000000000}"/>
          </ac:cxnSpMkLst>
        </pc:cxnChg>
        <pc:cxnChg chg="mod">
          <ac:chgData name="Auli Koivunen" userId="79a0835b-e0cd-43be-8454-a20f7fb021b6" providerId="ADAL" clId="{1E02B182-AF9E-48CB-8BAE-3748EFF587C8}" dt="2023-10-24T15:01:28.619" v="777" actId="208"/>
          <ac:cxnSpMkLst>
            <pc:docMk/>
            <pc:sldMk cId="0" sldId="270"/>
            <ac:cxnSpMk id="351" creationId="{00000000-0000-0000-0000-000000000000}"/>
          </ac:cxnSpMkLst>
        </pc:cxnChg>
        <pc:cxnChg chg="mod">
          <ac:chgData name="Auli Koivunen" userId="79a0835b-e0cd-43be-8454-a20f7fb021b6" providerId="ADAL" clId="{1E02B182-AF9E-48CB-8BAE-3748EFF587C8}" dt="2023-10-24T15:01:14.293" v="772" actId="208"/>
          <ac:cxnSpMkLst>
            <pc:docMk/>
            <pc:sldMk cId="0" sldId="270"/>
            <ac:cxnSpMk id="352" creationId="{00000000-0000-0000-0000-000000000000}"/>
          </ac:cxnSpMkLst>
        </pc:cxnChg>
        <pc:cxnChg chg="mod">
          <ac:chgData name="Auli Koivunen" userId="79a0835b-e0cd-43be-8454-a20f7fb021b6" providerId="ADAL" clId="{1E02B182-AF9E-48CB-8BAE-3748EFF587C8}" dt="2023-10-24T15:02:46.374" v="789" actId="208"/>
          <ac:cxnSpMkLst>
            <pc:docMk/>
            <pc:sldMk cId="0" sldId="270"/>
            <ac:cxnSpMk id="353" creationId="{00000000-0000-0000-0000-000000000000}"/>
          </ac:cxnSpMkLst>
        </pc:cxnChg>
      </pc:sldChg>
      <pc:sldChg chg="modSp del mod">
        <pc:chgData name="Auli Koivunen" userId="79a0835b-e0cd-43be-8454-a20f7fb021b6" providerId="ADAL" clId="{1E02B182-AF9E-48CB-8BAE-3748EFF587C8}" dt="2023-10-24T14:57:43.574" v="759" actId="47"/>
        <pc:sldMkLst>
          <pc:docMk/>
          <pc:sldMk cId="1998835874" sldId="378"/>
        </pc:sldMkLst>
        <pc:graphicFrameChg chg="mod">
          <ac:chgData name="Auli Koivunen" userId="79a0835b-e0cd-43be-8454-a20f7fb021b6" providerId="ADAL" clId="{1E02B182-AF9E-48CB-8BAE-3748EFF587C8}" dt="2023-10-24T10:28:25.161" v="494" actId="207"/>
          <ac:graphicFrameMkLst>
            <pc:docMk/>
            <pc:sldMk cId="1998835874" sldId="378"/>
            <ac:graphicFrameMk id="34" creationId="{4D0FFFA2-90F9-B521-3336-026822207E47}"/>
          </ac:graphicFrameMkLst>
        </pc:graphicFrameChg>
        <pc:graphicFrameChg chg="mod modGraphic">
          <ac:chgData name="Auli Koivunen" userId="79a0835b-e0cd-43be-8454-a20f7fb021b6" providerId="ADAL" clId="{1E02B182-AF9E-48CB-8BAE-3748EFF587C8}" dt="2023-10-24T10:32:03.504" v="533"/>
          <ac:graphicFrameMkLst>
            <pc:docMk/>
            <pc:sldMk cId="1998835874" sldId="378"/>
            <ac:graphicFrameMk id="45" creationId="{8576F053-2DBB-A2CB-1AA5-19B4BACCF062}"/>
          </ac:graphicFrameMkLst>
        </pc:graphicFrameChg>
      </pc:sldChg>
      <pc:sldChg chg="del">
        <pc:chgData name="Auli Koivunen" userId="79a0835b-e0cd-43be-8454-a20f7fb021b6" providerId="ADAL" clId="{1E02B182-AF9E-48CB-8BAE-3748EFF587C8}" dt="2023-10-25T07:34:20.199" v="1259" actId="47"/>
        <pc:sldMkLst>
          <pc:docMk/>
          <pc:sldMk cId="4266471192" sldId="505"/>
        </pc:sldMkLst>
      </pc:sldChg>
      <pc:sldChg chg="modSp mod">
        <pc:chgData name="Auli Koivunen" userId="79a0835b-e0cd-43be-8454-a20f7fb021b6" providerId="ADAL" clId="{1E02B182-AF9E-48CB-8BAE-3748EFF587C8}" dt="2023-10-24T11:17:29.472" v="691" actId="207"/>
        <pc:sldMkLst>
          <pc:docMk/>
          <pc:sldMk cId="4225227942" sldId="522"/>
        </pc:sldMkLst>
        <pc:spChg chg="mod">
          <ac:chgData name="Auli Koivunen" userId="79a0835b-e0cd-43be-8454-a20f7fb021b6" providerId="ADAL" clId="{1E02B182-AF9E-48CB-8BAE-3748EFF587C8}" dt="2023-10-24T11:17:29.472" v="691" actId="207"/>
          <ac:spMkLst>
            <pc:docMk/>
            <pc:sldMk cId="4225227942" sldId="522"/>
            <ac:spMk id="8" creationId="{F1D6749B-4724-14A4-094B-E933E86E62A0}"/>
          </ac:spMkLst>
        </pc:spChg>
        <pc:spChg chg="mod">
          <ac:chgData name="Auli Koivunen" userId="79a0835b-e0cd-43be-8454-a20f7fb021b6" providerId="ADAL" clId="{1E02B182-AF9E-48CB-8BAE-3748EFF587C8}" dt="2023-10-24T11:17:29.472" v="691" actId="207"/>
          <ac:spMkLst>
            <pc:docMk/>
            <pc:sldMk cId="4225227942" sldId="522"/>
            <ac:spMk id="10" creationId="{F230BD5A-1978-66BB-8BFA-8A91287CE5FA}"/>
          </ac:spMkLst>
        </pc:spChg>
        <pc:spChg chg="mod">
          <ac:chgData name="Auli Koivunen" userId="79a0835b-e0cd-43be-8454-a20f7fb021b6" providerId="ADAL" clId="{1E02B182-AF9E-48CB-8BAE-3748EFF587C8}" dt="2023-10-24T11:17:29.472" v="691" actId="207"/>
          <ac:spMkLst>
            <pc:docMk/>
            <pc:sldMk cId="4225227942" sldId="522"/>
            <ac:spMk id="12" creationId="{79667E4B-3841-B190-F053-A08B2FBFAB55}"/>
          </ac:spMkLst>
        </pc:spChg>
        <pc:spChg chg="mod">
          <ac:chgData name="Auli Koivunen" userId="79a0835b-e0cd-43be-8454-a20f7fb021b6" providerId="ADAL" clId="{1E02B182-AF9E-48CB-8BAE-3748EFF587C8}" dt="2023-10-23T13:53:05.399" v="241" actId="403"/>
          <ac:spMkLst>
            <pc:docMk/>
            <pc:sldMk cId="4225227942" sldId="522"/>
            <ac:spMk id="16" creationId="{6471C8B7-13B7-C449-6426-E99502C931EE}"/>
          </ac:spMkLst>
        </pc:spChg>
      </pc:sldChg>
      <pc:sldChg chg="delSp modSp del mod">
        <pc:chgData name="Auli Koivunen" userId="79a0835b-e0cd-43be-8454-a20f7fb021b6" providerId="ADAL" clId="{1E02B182-AF9E-48CB-8BAE-3748EFF587C8}" dt="2023-10-25T07:33:12.438" v="1252" actId="47"/>
        <pc:sldMkLst>
          <pc:docMk/>
          <pc:sldMk cId="0" sldId="523"/>
        </pc:sldMkLst>
        <pc:spChg chg="mod">
          <ac:chgData name="Auli Koivunen" userId="79a0835b-e0cd-43be-8454-a20f7fb021b6" providerId="ADAL" clId="{1E02B182-AF9E-48CB-8BAE-3748EFF587C8}" dt="2023-10-24T11:19:06.990" v="701" actId="1076"/>
          <ac:spMkLst>
            <pc:docMk/>
            <pc:sldMk cId="0" sldId="523"/>
            <ac:spMk id="2" creationId="{2523DDA0-B9CB-08A3-BB71-700720982C64}"/>
          </ac:spMkLst>
        </pc:spChg>
        <pc:spChg chg="mod">
          <ac:chgData name="Auli Koivunen" userId="79a0835b-e0cd-43be-8454-a20f7fb021b6" providerId="ADAL" clId="{1E02B182-AF9E-48CB-8BAE-3748EFF587C8}" dt="2023-10-24T11:19:42.554" v="703" actId="1076"/>
          <ac:spMkLst>
            <pc:docMk/>
            <pc:sldMk cId="0" sldId="523"/>
            <ac:spMk id="43" creationId="{96DC8DDB-8DB0-B3BF-636D-21F3212B3163}"/>
          </ac:spMkLst>
        </pc:spChg>
        <pc:spChg chg="mod">
          <ac:chgData name="Auli Koivunen" userId="79a0835b-e0cd-43be-8454-a20f7fb021b6" providerId="ADAL" clId="{1E02B182-AF9E-48CB-8BAE-3748EFF587C8}" dt="2023-10-24T11:21:24.546" v="705" actId="404"/>
          <ac:spMkLst>
            <pc:docMk/>
            <pc:sldMk cId="0" sldId="523"/>
            <ac:spMk id="276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1:19:12.457" v="702" actId="1076"/>
          <ac:spMkLst>
            <pc:docMk/>
            <pc:sldMk cId="0" sldId="523"/>
            <ac:spMk id="280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1:21:24.546" v="705" actId="404"/>
          <ac:spMkLst>
            <pc:docMk/>
            <pc:sldMk cId="0" sldId="523"/>
            <ac:spMk id="281" creationId="{00000000-0000-0000-0000-000000000000}"/>
          </ac:spMkLst>
        </pc:spChg>
        <pc:picChg chg="mod">
          <ac:chgData name="Auli Koivunen" userId="79a0835b-e0cd-43be-8454-a20f7fb021b6" providerId="ADAL" clId="{1E02B182-AF9E-48CB-8BAE-3748EFF587C8}" dt="2023-10-24T11:23:57.457" v="709" actId="1076"/>
          <ac:picMkLst>
            <pc:docMk/>
            <pc:sldMk cId="0" sldId="523"/>
            <ac:picMk id="42" creationId="{62B295B5-4BD0-FDD4-434E-A4241975BFD4}"/>
          </ac:picMkLst>
        </pc:picChg>
        <pc:picChg chg="mod">
          <ac:chgData name="Auli Koivunen" userId="79a0835b-e0cd-43be-8454-a20f7fb021b6" providerId="ADAL" clId="{1E02B182-AF9E-48CB-8BAE-3748EFF587C8}" dt="2023-10-24T11:19:42.554" v="703" actId="1076"/>
          <ac:picMkLst>
            <pc:docMk/>
            <pc:sldMk cId="0" sldId="523"/>
            <ac:picMk id="283" creationId="{00000000-0000-0000-0000-000000000000}"/>
          </ac:picMkLst>
        </pc:picChg>
        <pc:picChg chg="del">
          <ac:chgData name="Auli Koivunen" userId="79a0835b-e0cd-43be-8454-a20f7fb021b6" providerId="ADAL" clId="{1E02B182-AF9E-48CB-8BAE-3748EFF587C8}" dt="2023-10-25T06:49:20.805" v="1122" actId="478"/>
          <ac:picMkLst>
            <pc:docMk/>
            <pc:sldMk cId="0" sldId="523"/>
            <ac:picMk id="284" creationId="{00000000-0000-0000-0000-000000000000}"/>
          </ac:picMkLst>
        </pc:picChg>
        <pc:cxnChg chg="mod">
          <ac:chgData name="Auli Koivunen" userId="79a0835b-e0cd-43be-8454-a20f7fb021b6" providerId="ADAL" clId="{1E02B182-AF9E-48CB-8BAE-3748EFF587C8}" dt="2023-10-24T11:19:42.554" v="703" actId="1076"/>
          <ac:cxnSpMkLst>
            <pc:docMk/>
            <pc:sldMk cId="0" sldId="523"/>
            <ac:cxnSpMk id="45" creationId="{6FE6EDC0-5EE1-FDCD-28C0-5885DC161FDE}"/>
          </ac:cxnSpMkLst>
        </pc:cxnChg>
      </pc:sldChg>
      <pc:sldChg chg="addSp delSp modSp mod">
        <pc:chgData name="Auli Koivunen" userId="79a0835b-e0cd-43be-8454-a20f7fb021b6" providerId="ADAL" clId="{1E02B182-AF9E-48CB-8BAE-3748EFF587C8}" dt="2023-10-25T07:49:28.505" v="1292" actId="1076"/>
        <pc:sldMkLst>
          <pc:docMk/>
          <pc:sldMk cId="937350872" sldId="525"/>
        </pc:sldMkLst>
        <pc:spChg chg="mod">
          <ac:chgData name="Auli Koivunen" userId="79a0835b-e0cd-43be-8454-a20f7fb021b6" providerId="ADAL" clId="{1E02B182-AF9E-48CB-8BAE-3748EFF587C8}" dt="2023-10-25T07:49:23.017" v="1290" actId="1076"/>
          <ac:spMkLst>
            <pc:docMk/>
            <pc:sldMk cId="937350872" sldId="525"/>
            <ac:spMk id="2" creationId="{30F093EF-F327-4932-5462-D1A0C8A7B619}"/>
          </ac:spMkLst>
        </pc:spChg>
        <pc:spChg chg="mod">
          <ac:chgData name="Auli Koivunen" userId="79a0835b-e0cd-43be-8454-a20f7fb021b6" providerId="ADAL" clId="{1E02B182-AF9E-48CB-8BAE-3748EFF587C8}" dt="2023-10-25T07:49:23.017" v="1290" actId="1076"/>
          <ac:spMkLst>
            <pc:docMk/>
            <pc:sldMk cId="937350872" sldId="525"/>
            <ac:spMk id="3" creationId="{4998FC3C-D887-4C23-E33E-B63DD33D6953}"/>
          </ac:spMkLst>
        </pc:spChg>
        <pc:spChg chg="mod">
          <ac:chgData name="Auli Koivunen" userId="79a0835b-e0cd-43be-8454-a20f7fb021b6" providerId="ADAL" clId="{1E02B182-AF9E-48CB-8BAE-3748EFF587C8}" dt="2023-10-25T07:49:23.017" v="1290" actId="1076"/>
          <ac:spMkLst>
            <pc:docMk/>
            <pc:sldMk cId="937350872" sldId="525"/>
            <ac:spMk id="4" creationId="{51AD9202-B751-7C7C-BF56-0E828AF9C6DF}"/>
          </ac:spMkLst>
        </pc:spChg>
        <pc:spChg chg="mod">
          <ac:chgData name="Auli Koivunen" userId="79a0835b-e0cd-43be-8454-a20f7fb021b6" providerId="ADAL" clId="{1E02B182-AF9E-48CB-8BAE-3748EFF587C8}" dt="2023-10-25T07:49:23.017" v="1290" actId="1076"/>
          <ac:spMkLst>
            <pc:docMk/>
            <pc:sldMk cId="937350872" sldId="525"/>
            <ac:spMk id="5" creationId="{2F6B02C5-8B21-82C3-20B1-92B2F362B69C}"/>
          </ac:spMkLst>
        </pc:spChg>
        <pc:spChg chg="mod">
          <ac:chgData name="Auli Koivunen" userId="79a0835b-e0cd-43be-8454-a20f7fb021b6" providerId="ADAL" clId="{1E02B182-AF9E-48CB-8BAE-3748EFF587C8}" dt="2023-10-25T07:49:23.017" v="1290" actId="1076"/>
          <ac:spMkLst>
            <pc:docMk/>
            <pc:sldMk cId="937350872" sldId="525"/>
            <ac:spMk id="6" creationId="{69FE49C6-1DA2-E739-B236-B840D51A2395}"/>
          </ac:spMkLst>
        </pc:spChg>
        <pc:spChg chg="mod">
          <ac:chgData name="Auli Koivunen" userId="79a0835b-e0cd-43be-8454-a20f7fb021b6" providerId="ADAL" clId="{1E02B182-AF9E-48CB-8BAE-3748EFF587C8}" dt="2023-10-25T07:49:23.017" v="1290" actId="1076"/>
          <ac:spMkLst>
            <pc:docMk/>
            <pc:sldMk cId="937350872" sldId="525"/>
            <ac:spMk id="7" creationId="{5E46B849-3233-0A07-903B-6D5269A7136E}"/>
          </ac:spMkLst>
        </pc:spChg>
        <pc:spChg chg="mod">
          <ac:chgData name="Auli Koivunen" userId="79a0835b-e0cd-43be-8454-a20f7fb021b6" providerId="ADAL" clId="{1E02B182-AF9E-48CB-8BAE-3748EFF587C8}" dt="2023-10-25T07:49:23.017" v="1290" actId="1076"/>
          <ac:spMkLst>
            <pc:docMk/>
            <pc:sldMk cId="937350872" sldId="525"/>
            <ac:spMk id="8" creationId="{236ECCF2-E0C0-A28E-E599-3222AD1F2F96}"/>
          </ac:spMkLst>
        </pc:spChg>
        <pc:spChg chg="mod">
          <ac:chgData name="Auli Koivunen" userId="79a0835b-e0cd-43be-8454-a20f7fb021b6" providerId="ADAL" clId="{1E02B182-AF9E-48CB-8BAE-3748EFF587C8}" dt="2023-10-25T07:49:23.017" v="1290" actId="1076"/>
          <ac:spMkLst>
            <pc:docMk/>
            <pc:sldMk cId="937350872" sldId="525"/>
            <ac:spMk id="9" creationId="{A7F6ECEE-268E-BFD9-962C-7C68DFE72F47}"/>
          </ac:spMkLst>
        </pc:spChg>
        <pc:spChg chg="add del mod">
          <ac:chgData name="Auli Koivunen" userId="79a0835b-e0cd-43be-8454-a20f7fb021b6" providerId="ADAL" clId="{1E02B182-AF9E-48CB-8BAE-3748EFF587C8}" dt="2023-10-24T10:58:45.390" v="618"/>
          <ac:spMkLst>
            <pc:docMk/>
            <pc:sldMk cId="937350872" sldId="525"/>
            <ac:spMk id="10" creationId="{694B8A21-7FE9-F7DB-3255-A93B0DC622B9}"/>
          </ac:spMkLst>
        </pc:spChg>
        <pc:spChg chg="add del mod">
          <ac:chgData name="Auli Koivunen" userId="79a0835b-e0cd-43be-8454-a20f7fb021b6" providerId="ADAL" clId="{1E02B182-AF9E-48CB-8BAE-3748EFF587C8}" dt="2023-10-24T16:34:29.981" v="1086" actId="478"/>
          <ac:spMkLst>
            <pc:docMk/>
            <pc:sldMk cId="937350872" sldId="525"/>
            <ac:spMk id="11" creationId="{2C5CF135-7503-3F78-DFB2-94BC7C3BB249}"/>
          </ac:spMkLst>
        </pc:spChg>
        <pc:spChg chg="add del mod">
          <ac:chgData name="Auli Koivunen" userId="79a0835b-e0cd-43be-8454-a20f7fb021b6" providerId="ADAL" clId="{1E02B182-AF9E-48CB-8BAE-3748EFF587C8}" dt="2023-10-24T16:31:23.431" v="1062" actId="478"/>
          <ac:spMkLst>
            <pc:docMk/>
            <pc:sldMk cId="937350872" sldId="525"/>
            <ac:spMk id="12" creationId="{CBF3EA44-290A-477E-B132-3B1B41DA3FD1}"/>
          </ac:spMkLst>
        </pc:spChg>
        <pc:spChg chg="add del mod">
          <ac:chgData name="Auli Koivunen" userId="79a0835b-e0cd-43be-8454-a20f7fb021b6" providerId="ADAL" clId="{1E02B182-AF9E-48CB-8BAE-3748EFF587C8}" dt="2023-10-24T16:35:43.508" v="1095" actId="478"/>
          <ac:spMkLst>
            <pc:docMk/>
            <pc:sldMk cId="937350872" sldId="525"/>
            <ac:spMk id="13" creationId="{ECC3C1D5-D3BA-9779-E542-F80CDF29B6D5}"/>
          </ac:spMkLst>
        </pc:spChg>
        <pc:spChg chg="add del mod">
          <ac:chgData name="Auli Koivunen" userId="79a0835b-e0cd-43be-8454-a20f7fb021b6" providerId="ADAL" clId="{1E02B182-AF9E-48CB-8BAE-3748EFF587C8}" dt="2023-10-24T16:38:16.345" v="1102" actId="478"/>
          <ac:spMkLst>
            <pc:docMk/>
            <pc:sldMk cId="937350872" sldId="525"/>
            <ac:spMk id="14" creationId="{4CF62620-C60F-6D71-DE06-523FC9271396}"/>
          </ac:spMkLst>
        </pc:spChg>
        <pc:spChg chg="mod">
          <ac:chgData name="Auli Koivunen" userId="79a0835b-e0cd-43be-8454-a20f7fb021b6" providerId="ADAL" clId="{1E02B182-AF9E-48CB-8BAE-3748EFF587C8}" dt="2023-10-25T07:49:23.017" v="1290" actId="1076"/>
          <ac:spMkLst>
            <pc:docMk/>
            <pc:sldMk cId="937350872" sldId="525"/>
            <ac:spMk id="16" creationId="{CD57D10E-E5F0-65A1-16D0-B054F3727BD8}"/>
          </ac:spMkLst>
        </pc:spChg>
        <pc:spChg chg="mod">
          <ac:chgData name="Auli Koivunen" userId="79a0835b-e0cd-43be-8454-a20f7fb021b6" providerId="ADAL" clId="{1E02B182-AF9E-48CB-8BAE-3748EFF587C8}" dt="2023-10-25T07:49:28.505" v="1292" actId="1076"/>
          <ac:spMkLst>
            <pc:docMk/>
            <pc:sldMk cId="937350872" sldId="525"/>
            <ac:spMk id="17" creationId="{13E1819E-DC20-7626-854A-3A5DA40F7DB5}"/>
          </ac:spMkLst>
        </pc:spChg>
        <pc:cxnChg chg="mod">
          <ac:chgData name="Auli Koivunen" userId="79a0835b-e0cd-43be-8454-a20f7fb021b6" providerId="ADAL" clId="{1E02B182-AF9E-48CB-8BAE-3748EFF587C8}" dt="2023-10-24T16:28:00.508" v="1041" actId="208"/>
          <ac:cxnSpMkLst>
            <pc:docMk/>
            <pc:sldMk cId="937350872" sldId="525"/>
            <ac:cxnSpMk id="19" creationId="{6127C51B-DFA6-E25C-8B3B-F7CB54B14D67}"/>
          </ac:cxnSpMkLst>
        </pc:cxnChg>
        <pc:cxnChg chg="mod">
          <ac:chgData name="Auli Koivunen" userId="79a0835b-e0cd-43be-8454-a20f7fb021b6" providerId="ADAL" clId="{1E02B182-AF9E-48CB-8BAE-3748EFF587C8}" dt="2023-10-25T07:49:23.017" v="1290" actId="1076"/>
          <ac:cxnSpMkLst>
            <pc:docMk/>
            <pc:sldMk cId="937350872" sldId="525"/>
            <ac:cxnSpMk id="21" creationId="{B2D9B0D4-96DA-8B62-4EDB-D1DB4C770EFA}"/>
          </ac:cxnSpMkLst>
        </pc:cxnChg>
      </pc:sldChg>
      <pc:sldChg chg="delSp modSp mod modAnim">
        <pc:chgData name="Auli Koivunen" userId="79a0835b-e0cd-43be-8454-a20f7fb021b6" providerId="ADAL" clId="{1E02B182-AF9E-48CB-8BAE-3748EFF587C8}" dt="2023-10-24T14:56:17.720" v="758" actId="1076"/>
        <pc:sldMkLst>
          <pc:docMk/>
          <pc:sldMk cId="3788035616" sldId="526"/>
        </pc:sldMkLst>
        <pc:spChg chg="mod">
          <ac:chgData name="Auli Koivunen" userId="79a0835b-e0cd-43be-8454-a20f7fb021b6" providerId="ADAL" clId="{1E02B182-AF9E-48CB-8BAE-3748EFF587C8}" dt="2023-10-24T11:29:41.294" v="734" actId="403"/>
          <ac:spMkLst>
            <pc:docMk/>
            <pc:sldMk cId="3788035616" sldId="526"/>
            <ac:spMk id="2" creationId="{3BADBC11-704E-151D-D6A8-582A28398718}"/>
          </ac:spMkLst>
        </pc:spChg>
        <pc:spChg chg="mod">
          <ac:chgData name="Auli Koivunen" userId="79a0835b-e0cd-43be-8454-a20f7fb021b6" providerId="ADAL" clId="{1E02B182-AF9E-48CB-8BAE-3748EFF587C8}" dt="2023-10-24T14:53:50.859" v="746" actId="207"/>
          <ac:spMkLst>
            <pc:docMk/>
            <pc:sldMk cId="3788035616" sldId="526"/>
            <ac:spMk id="5" creationId="{D4F04CD7-A480-8AB1-BC93-E26ACA1EAB94}"/>
          </ac:spMkLst>
        </pc:spChg>
        <pc:spChg chg="mod">
          <ac:chgData name="Auli Koivunen" userId="79a0835b-e0cd-43be-8454-a20f7fb021b6" providerId="ADAL" clId="{1E02B182-AF9E-48CB-8BAE-3748EFF587C8}" dt="2023-10-24T11:27:31.236" v="720" actId="208"/>
          <ac:spMkLst>
            <pc:docMk/>
            <pc:sldMk cId="3788035616" sldId="526"/>
            <ac:spMk id="12" creationId="{E8C24210-9C69-3A04-4700-AAD2961F0276}"/>
          </ac:spMkLst>
        </pc:spChg>
        <pc:spChg chg="mod">
          <ac:chgData name="Auli Koivunen" userId="79a0835b-e0cd-43be-8454-a20f7fb021b6" providerId="ADAL" clId="{1E02B182-AF9E-48CB-8BAE-3748EFF587C8}" dt="2023-10-24T11:27:31.236" v="720" actId="208"/>
          <ac:spMkLst>
            <pc:docMk/>
            <pc:sldMk cId="3788035616" sldId="526"/>
            <ac:spMk id="17" creationId="{49148731-5233-2C3E-BDC9-68A1309FB7C1}"/>
          </ac:spMkLst>
        </pc:spChg>
        <pc:spChg chg="mod">
          <ac:chgData name="Auli Koivunen" userId="79a0835b-e0cd-43be-8454-a20f7fb021b6" providerId="ADAL" clId="{1E02B182-AF9E-48CB-8BAE-3748EFF587C8}" dt="2023-10-24T14:55:02.937" v="754" actId="1076"/>
          <ac:spMkLst>
            <pc:docMk/>
            <pc:sldMk cId="3788035616" sldId="526"/>
            <ac:spMk id="18" creationId="{5661AD13-5D9A-9E1B-CA5D-97E5339B42C6}"/>
          </ac:spMkLst>
        </pc:spChg>
        <pc:spChg chg="mod">
          <ac:chgData name="Auli Koivunen" userId="79a0835b-e0cd-43be-8454-a20f7fb021b6" providerId="ADAL" clId="{1E02B182-AF9E-48CB-8BAE-3748EFF587C8}" dt="2023-10-24T14:55:02.937" v="754" actId="1076"/>
          <ac:spMkLst>
            <pc:docMk/>
            <pc:sldMk cId="3788035616" sldId="526"/>
            <ac:spMk id="19" creationId="{90605C5D-14FF-4EFA-7C98-6A84B9C5D393}"/>
          </ac:spMkLst>
        </pc:spChg>
        <pc:spChg chg="mod">
          <ac:chgData name="Auli Koivunen" userId="79a0835b-e0cd-43be-8454-a20f7fb021b6" providerId="ADAL" clId="{1E02B182-AF9E-48CB-8BAE-3748EFF587C8}" dt="2023-10-24T14:55:02.937" v="754" actId="1076"/>
          <ac:spMkLst>
            <pc:docMk/>
            <pc:sldMk cId="3788035616" sldId="526"/>
            <ac:spMk id="20" creationId="{94B55762-2785-CB00-66C9-8D81DBDC2E06}"/>
          </ac:spMkLst>
        </pc:spChg>
        <pc:spChg chg="mod">
          <ac:chgData name="Auli Koivunen" userId="79a0835b-e0cd-43be-8454-a20f7fb021b6" providerId="ADAL" clId="{1E02B182-AF9E-48CB-8BAE-3748EFF587C8}" dt="2023-10-24T14:55:02.937" v="754" actId="1076"/>
          <ac:spMkLst>
            <pc:docMk/>
            <pc:sldMk cId="3788035616" sldId="526"/>
            <ac:spMk id="21" creationId="{F9CEC9B5-BD64-8805-E815-E35E45AC9345}"/>
          </ac:spMkLst>
        </pc:spChg>
        <pc:spChg chg="mod">
          <ac:chgData name="Auli Koivunen" userId="79a0835b-e0cd-43be-8454-a20f7fb021b6" providerId="ADAL" clId="{1E02B182-AF9E-48CB-8BAE-3748EFF587C8}" dt="2023-10-24T14:55:02.937" v="754" actId="1076"/>
          <ac:spMkLst>
            <pc:docMk/>
            <pc:sldMk cId="3788035616" sldId="526"/>
            <ac:spMk id="22" creationId="{BA4BA458-29DD-8779-C79E-BAA4E00BBE3C}"/>
          </ac:spMkLst>
        </pc:spChg>
        <pc:spChg chg="mod">
          <ac:chgData name="Auli Koivunen" userId="79a0835b-e0cd-43be-8454-a20f7fb021b6" providerId="ADAL" clId="{1E02B182-AF9E-48CB-8BAE-3748EFF587C8}" dt="2023-10-24T11:27:31.236" v="720" actId="208"/>
          <ac:spMkLst>
            <pc:docMk/>
            <pc:sldMk cId="3788035616" sldId="526"/>
            <ac:spMk id="23" creationId="{FE7A65F7-7CE4-24B2-2921-B214E68CBC61}"/>
          </ac:spMkLst>
        </pc:spChg>
        <pc:spChg chg="mod">
          <ac:chgData name="Auli Koivunen" userId="79a0835b-e0cd-43be-8454-a20f7fb021b6" providerId="ADAL" clId="{1E02B182-AF9E-48CB-8BAE-3748EFF587C8}" dt="2023-10-24T11:27:31.236" v="720" actId="208"/>
          <ac:spMkLst>
            <pc:docMk/>
            <pc:sldMk cId="3788035616" sldId="526"/>
            <ac:spMk id="24" creationId="{5ED7DB76-2934-A3D8-454E-4D827C6D595C}"/>
          </ac:spMkLst>
        </pc:spChg>
        <pc:spChg chg="mod topLvl">
          <ac:chgData name="Auli Koivunen" userId="79a0835b-e0cd-43be-8454-a20f7fb021b6" providerId="ADAL" clId="{1E02B182-AF9E-48CB-8BAE-3748EFF587C8}" dt="2023-10-24T14:54:10.681" v="749" actId="113"/>
          <ac:spMkLst>
            <pc:docMk/>
            <pc:sldMk cId="3788035616" sldId="526"/>
            <ac:spMk id="25" creationId="{2BE93E7B-0B0B-C271-2115-ADDE9E8142A0}"/>
          </ac:spMkLst>
        </pc:spChg>
        <pc:spChg chg="mod topLvl">
          <ac:chgData name="Auli Koivunen" userId="79a0835b-e0cd-43be-8454-a20f7fb021b6" providerId="ADAL" clId="{1E02B182-AF9E-48CB-8BAE-3748EFF587C8}" dt="2023-10-24T14:54:10.681" v="749" actId="113"/>
          <ac:spMkLst>
            <pc:docMk/>
            <pc:sldMk cId="3788035616" sldId="526"/>
            <ac:spMk id="26" creationId="{F6F29C5D-0100-CBE3-72C4-269062AC1D5E}"/>
          </ac:spMkLst>
        </pc:spChg>
        <pc:spChg chg="mod topLvl">
          <ac:chgData name="Auli Koivunen" userId="79a0835b-e0cd-43be-8454-a20f7fb021b6" providerId="ADAL" clId="{1E02B182-AF9E-48CB-8BAE-3748EFF587C8}" dt="2023-10-24T14:54:10.681" v="749" actId="113"/>
          <ac:spMkLst>
            <pc:docMk/>
            <pc:sldMk cId="3788035616" sldId="526"/>
            <ac:spMk id="27" creationId="{5D4BAC3E-F52A-4C80-83BD-637947436CD2}"/>
          </ac:spMkLst>
        </pc:spChg>
        <pc:spChg chg="mod topLvl">
          <ac:chgData name="Auli Koivunen" userId="79a0835b-e0cd-43be-8454-a20f7fb021b6" providerId="ADAL" clId="{1E02B182-AF9E-48CB-8BAE-3748EFF587C8}" dt="2023-10-24T14:54:10.681" v="749" actId="113"/>
          <ac:spMkLst>
            <pc:docMk/>
            <pc:sldMk cId="3788035616" sldId="526"/>
            <ac:spMk id="28" creationId="{95825329-61E5-7F42-1972-E98C5AE4D582}"/>
          </ac:spMkLst>
        </pc:spChg>
        <pc:spChg chg="mod topLvl">
          <ac:chgData name="Auli Koivunen" userId="79a0835b-e0cd-43be-8454-a20f7fb021b6" providerId="ADAL" clId="{1E02B182-AF9E-48CB-8BAE-3748EFF587C8}" dt="2023-10-24T14:54:10.681" v="749" actId="113"/>
          <ac:spMkLst>
            <pc:docMk/>
            <pc:sldMk cId="3788035616" sldId="526"/>
            <ac:spMk id="29" creationId="{EBC4ADAE-BAD1-FFB2-EFE8-1DBE4FA3AD2F}"/>
          </ac:spMkLst>
        </pc:spChg>
        <pc:spChg chg="mod">
          <ac:chgData name="Auli Koivunen" userId="79a0835b-e0cd-43be-8454-a20f7fb021b6" providerId="ADAL" clId="{1E02B182-AF9E-48CB-8BAE-3748EFF587C8}" dt="2023-10-24T11:27:31.236" v="720" actId="208"/>
          <ac:spMkLst>
            <pc:docMk/>
            <pc:sldMk cId="3788035616" sldId="526"/>
            <ac:spMk id="30" creationId="{89C165EE-7A71-A70E-39E0-C5FAA9C05523}"/>
          </ac:spMkLst>
        </pc:spChg>
        <pc:spChg chg="mod">
          <ac:chgData name="Auli Koivunen" userId="79a0835b-e0cd-43be-8454-a20f7fb021b6" providerId="ADAL" clId="{1E02B182-AF9E-48CB-8BAE-3748EFF587C8}" dt="2023-10-24T11:27:31.236" v="720" actId="208"/>
          <ac:spMkLst>
            <pc:docMk/>
            <pc:sldMk cId="3788035616" sldId="526"/>
            <ac:spMk id="32" creationId="{BBAA7C96-700F-CD80-4E29-B52CCE11FC1A}"/>
          </ac:spMkLst>
        </pc:spChg>
        <pc:spChg chg="mod">
          <ac:chgData name="Auli Koivunen" userId="79a0835b-e0cd-43be-8454-a20f7fb021b6" providerId="ADAL" clId="{1E02B182-AF9E-48CB-8BAE-3748EFF587C8}" dt="2023-10-24T11:29:59.714" v="736" actId="403"/>
          <ac:spMkLst>
            <pc:docMk/>
            <pc:sldMk cId="3788035616" sldId="526"/>
            <ac:spMk id="35" creationId="{03341068-853F-5D41-A93D-DE90089F3351}"/>
          </ac:spMkLst>
        </pc:spChg>
        <pc:spChg chg="mod">
          <ac:chgData name="Auli Koivunen" userId="79a0835b-e0cd-43be-8454-a20f7fb021b6" providerId="ADAL" clId="{1E02B182-AF9E-48CB-8BAE-3748EFF587C8}" dt="2023-10-24T11:29:59.714" v="736" actId="403"/>
          <ac:spMkLst>
            <pc:docMk/>
            <pc:sldMk cId="3788035616" sldId="526"/>
            <ac:spMk id="37" creationId="{B1785176-0D7D-E944-5D45-7E0523B91703}"/>
          </ac:spMkLst>
        </pc:spChg>
        <pc:spChg chg="mod">
          <ac:chgData name="Auli Koivunen" userId="79a0835b-e0cd-43be-8454-a20f7fb021b6" providerId="ADAL" clId="{1E02B182-AF9E-48CB-8BAE-3748EFF587C8}" dt="2023-10-24T14:55:46.613" v="755" actId="1076"/>
          <ac:spMkLst>
            <pc:docMk/>
            <pc:sldMk cId="3788035616" sldId="526"/>
            <ac:spMk id="53" creationId="{882B07D5-E17A-0C6A-BAD1-F403E8D5B70E}"/>
          </ac:spMkLst>
        </pc:spChg>
        <pc:spChg chg="mod">
          <ac:chgData name="Auli Koivunen" userId="79a0835b-e0cd-43be-8454-a20f7fb021b6" providerId="ADAL" clId="{1E02B182-AF9E-48CB-8BAE-3748EFF587C8}" dt="2023-10-24T14:55:59.901" v="756" actId="1076"/>
          <ac:spMkLst>
            <pc:docMk/>
            <pc:sldMk cId="3788035616" sldId="526"/>
            <ac:spMk id="54" creationId="{067B31FA-2CB2-243B-0088-71B02C49A471}"/>
          </ac:spMkLst>
        </pc:spChg>
        <pc:spChg chg="mod">
          <ac:chgData name="Auli Koivunen" userId="79a0835b-e0cd-43be-8454-a20f7fb021b6" providerId="ADAL" clId="{1E02B182-AF9E-48CB-8BAE-3748EFF587C8}" dt="2023-10-24T14:56:10.098" v="757" actId="1076"/>
          <ac:spMkLst>
            <pc:docMk/>
            <pc:sldMk cId="3788035616" sldId="526"/>
            <ac:spMk id="55" creationId="{F932D491-2A45-0CB9-94DA-D6D3E20F9A72}"/>
          </ac:spMkLst>
        </pc:spChg>
        <pc:spChg chg="mod">
          <ac:chgData name="Auli Koivunen" userId="79a0835b-e0cd-43be-8454-a20f7fb021b6" providerId="ADAL" clId="{1E02B182-AF9E-48CB-8BAE-3748EFF587C8}" dt="2023-10-24T11:29:41.294" v="734" actId="403"/>
          <ac:spMkLst>
            <pc:docMk/>
            <pc:sldMk cId="3788035616" sldId="526"/>
            <ac:spMk id="56" creationId="{9AFA2266-829A-07BC-1347-429966AE0758}"/>
          </ac:spMkLst>
        </pc:spChg>
        <pc:spChg chg="mod">
          <ac:chgData name="Auli Koivunen" userId="79a0835b-e0cd-43be-8454-a20f7fb021b6" providerId="ADAL" clId="{1E02B182-AF9E-48CB-8BAE-3748EFF587C8}" dt="2023-10-24T11:29:41.294" v="734" actId="403"/>
          <ac:spMkLst>
            <pc:docMk/>
            <pc:sldMk cId="3788035616" sldId="526"/>
            <ac:spMk id="57" creationId="{F8FE3DD9-0AA7-77E2-5071-8B11887DB6D6}"/>
          </ac:spMkLst>
        </pc:spChg>
        <pc:spChg chg="mod">
          <ac:chgData name="Auli Koivunen" userId="79a0835b-e0cd-43be-8454-a20f7fb021b6" providerId="ADAL" clId="{1E02B182-AF9E-48CB-8BAE-3748EFF587C8}" dt="2023-10-24T11:29:41.294" v="734" actId="403"/>
          <ac:spMkLst>
            <pc:docMk/>
            <pc:sldMk cId="3788035616" sldId="526"/>
            <ac:spMk id="58" creationId="{4F8A9028-D22A-5261-6E6C-3C26B7CEB15F}"/>
          </ac:spMkLst>
        </pc:spChg>
        <pc:spChg chg="mod">
          <ac:chgData name="Auli Koivunen" userId="79a0835b-e0cd-43be-8454-a20f7fb021b6" providerId="ADAL" clId="{1E02B182-AF9E-48CB-8BAE-3748EFF587C8}" dt="2023-10-24T14:56:17.720" v="758" actId="1076"/>
          <ac:spMkLst>
            <pc:docMk/>
            <pc:sldMk cId="3788035616" sldId="526"/>
            <ac:spMk id="59" creationId="{0DA921F4-13F2-8093-1C3E-B9F0C5702E54}"/>
          </ac:spMkLst>
        </pc:spChg>
        <pc:spChg chg="mod">
          <ac:chgData name="Auli Koivunen" userId="79a0835b-e0cd-43be-8454-a20f7fb021b6" providerId="ADAL" clId="{1E02B182-AF9E-48CB-8BAE-3748EFF587C8}" dt="2023-10-24T11:29:41.294" v="734" actId="403"/>
          <ac:spMkLst>
            <pc:docMk/>
            <pc:sldMk cId="3788035616" sldId="526"/>
            <ac:spMk id="60" creationId="{3CF74895-02F8-C6BC-3A8E-C18AADDC2035}"/>
          </ac:spMkLst>
        </pc:spChg>
        <pc:spChg chg="mod">
          <ac:chgData name="Auli Koivunen" userId="79a0835b-e0cd-43be-8454-a20f7fb021b6" providerId="ADAL" clId="{1E02B182-AF9E-48CB-8BAE-3748EFF587C8}" dt="2023-10-24T11:29:41.294" v="734" actId="403"/>
          <ac:spMkLst>
            <pc:docMk/>
            <pc:sldMk cId="3788035616" sldId="526"/>
            <ac:spMk id="79" creationId="{A6C0C067-A64C-03CB-1A15-2A2B1B5E96F4}"/>
          </ac:spMkLst>
        </pc:spChg>
        <pc:spChg chg="mod">
          <ac:chgData name="Auli Koivunen" userId="79a0835b-e0cd-43be-8454-a20f7fb021b6" providerId="ADAL" clId="{1E02B182-AF9E-48CB-8BAE-3748EFF587C8}" dt="2023-10-24T11:29:41.294" v="734" actId="403"/>
          <ac:spMkLst>
            <pc:docMk/>
            <pc:sldMk cId="3788035616" sldId="526"/>
            <ac:spMk id="94" creationId="{ABCC42AF-A178-47ED-60DE-34EC7ED3E225}"/>
          </ac:spMkLst>
        </pc:spChg>
        <pc:spChg chg="mod">
          <ac:chgData name="Auli Koivunen" userId="79a0835b-e0cd-43be-8454-a20f7fb021b6" providerId="ADAL" clId="{1E02B182-AF9E-48CB-8BAE-3748EFF587C8}" dt="2023-10-24T11:29:41.294" v="734" actId="403"/>
          <ac:spMkLst>
            <pc:docMk/>
            <pc:sldMk cId="3788035616" sldId="526"/>
            <ac:spMk id="95" creationId="{E9CF221F-26A8-D919-3669-5556E6C9A879}"/>
          </ac:spMkLst>
        </pc:spChg>
        <pc:spChg chg="mod">
          <ac:chgData name="Auli Koivunen" userId="79a0835b-e0cd-43be-8454-a20f7fb021b6" providerId="ADAL" clId="{1E02B182-AF9E-48CB-8BAE-3748EFF587C8}" dt="2023-10-24T11:29:41.294" v="734" actId="403"/>
          <ac:spMkLst>
            <pc:docMk/>
            <pc:sldMk cId="3788035616" sldId="526"/>
            <ac:spMk id="98" creationId="{62799EDC-235F-881D-B231-5171839F7866}"/>
          </ac:spMkLst>
        </pc:spChg>
        <pc:spChg chg="mod">
          <ac:chgData name="Auli Koivunen" userId="79a0835b-e0cd-43be-8454-a20f7fb021b6" providerId="ADAL" clId="{1E02B182-AF9E-48CB-8BAE-3748EFF587C8}" dt="2023-10-24T11:29:41.294" v="734" actId="403"/>
          <ac:spMkLst>
            <pc:docMk/>
            <pc:sldMk cId="3788035616" sldId="526"/>
            <ac:spMk id="99" creationId="{8DB2494C-E429-161D-61B3-303A12F4D5B2}"/>
          </ac:spMkLst>
        </pc:spChg>
        <pc:spChg chg="mod">
          <ac:chgData name="Auli Koivunen" userId="79a0835b-e0cd-43be-8454-a20f7fb021b6" providerId="ADAL" clId="{1E02B182-AF9E-48CB-8BAE-3748EFF587C8}" dt="2023-10-24T11:29:41.294" v="734" actId="403"/>
          <ac:spMkLst>
            <pc:docMk/>
            <pc:sldMk cId="3788035616" sldId="526"/>
            <ac:spMk id="100" creationId="{64DF91B5-9596-CF0E-3879-5BC72F445ED2}"/>
          </ac:spMkLst>
        </pc:spChg>
        <pc:spChg chg="mod">
          <ac:chgData name="Auli Koivunen" userId="79a0835b-e0cd-43be-8454-a20f7fb021b6" providerId="ADAL" clId="{1E02B182-AF9E-48CB-8BAE-3748EFF587C8}" dt="2023-10-24T11:29:41.294" v="734" actId="403"/>
          <ac:spMkLst>
            <pc:docMk/>
            <pc:sldMk cId="3788035616" sldId="526"/>
            <ac:spMk id="107" creationId="{5BF3F74E-6012-CC1B-A615-E53A2FF9765D}"/>
          </ac:spMkLst>
        </pc:spChg>
        <pc:spChg chg="mod">
          <ac:chgData name="Auli Koivunen" userId="79a0835b-e0cd-43be-8454-a20f7fb021b6" providerId="ADAL" clId="{1E02B182-AF9E-48CB-8BAE-3748EFF587C8}" dt="2023-10-24T11:29:41.294" v="734" actId="403"/>
          <ac:spMkLst>
            <pc:docMk/>
            <pc:sldMk cId="3788035616" sldId="526"/>
            <ac:spMk id="108" creationId="{FEC2618C-2EF2-6530-9FE1-04C49A58DF13}"/>
          </ac:spMkLst>
        </pc:spChg>
        <pc:spChg chg="mod">
          <ac:chgData name="Auli Koivunen" userId="79a0835b-e0cd-43be-8454-a20f7fb021b6" providerId="ADAL" clId="{1E02B182-AF9E-48CB-8BAE-3748EFF587C8}" dt="2023-10-24T14:55:02.937" v="754" actId="1076"/>
          <ac:spMkLst>
            <pc:docMk/>
            <pc:sldMk cId="3788035616" sldId="526"/>
            <ac:spMk id="110" creationId="{DA06CED5-B55D-383B-EE9F-88DC17B757F4}"/>
          </ac:spMkLst>
        </pc:spChg>
        <pc:grpChg chg="del mod">
          <ac:chgData name="Auli Koivunen" userId="79a0835b-e0cd-43be-8454-a20f7fb021b6" providerId="ADAL" clId="{1E02B182-AF9E-48CB-8BAE-3748EFF587C8}" dt="2023-10-24T14:53:24.369" v="743" actId="165"/>
          <ac:grpSpMkLst>
            <pc:docMk/>
            <pc:sldMk cId="3788035616" sldId="526"/>
            <ac:grpSpMk id="10" creationId="{325AB1EF-CC85-AEC6-E759-28F6C26C8303}"/>
          </ac:grpSpMkLst>
        </pc:grpChg>
        <pc:grpChg chg="mod">
          <ac:chgData name="Auli Koivunen" userId="79a0835b-e0cd-43be-8454-a20f7fb021b6" providerId="ADAL" clId="{1E02B182-AF9E-48CB-8BAE-3748EFF587C8}" dt="2023-10-24T11:28:21.031" v="724" actId="14100"/>
          <ac:grpSpMkLst>
            <pc:docMk/>
            <pc:sldMk cId="3788035616" sldId="526"/>
            <ac:grpSpMk id="33" creationId="{8ECB0B16-31F8-A873-811D-42D17BE12FC8}"/>
          </ac:grpSpMkLst>
        </pc:grpChg>
        <pc:cxnChg chg="mod">
          <ac:chgData name="Auli Koivunen" userId="79a0835b-e0cd-43be-8454-a20f7fb021b6" providerId="ADAL" clId="{1E02B182-AF9E-48CB-8BAE-3748EFF587C8}" dt="2023-10-24T11:28:48.387" v="725" actId="208"/>
          <ac:cxnSpMkLst>
            <pc:docMk/>
            <pc:sldMk cId="3788035616" sldId="526"/>
            <ac:cxnSpMk id="7" creationId="{D8848C27-084E-06D6-C2B0-695E2E85548C}"/>
          </ac:cxnSpMkLst>
        </pc:cxnChg>
        <pc:cxnChg chg="mod">
          <ac:chgData name="Auli Koivunen" userId="79a0835b-e0cd-43be-8454-a20f7fb021b6" providerId="ADAL" clId="{1E02B182-AF9E-48CB-8BAE-3748EFF587C8}" dt="2023-10-24T11:28:53.681" v="727" actId="208"/>
          <ac:cxnSpMkLst>
            <pc:docMk/>
            <pc:sldMk cId="3788035616" sldId="526"/>
            <ac:cxnSpMk id="9" creationId="{3C7A9109-6568-02BF-0376-1D9BEB5F5130}"/>
          </ac:cxnSpMkLst>
        </pc:cxnChg>
        <pc:cxnChg chg="mod">
          <ac:chgData name="Auli Koivunen" userId="79a0835b-e0cd-43be-8454-a20f7fb021b6" providerId="ADAL" clId="{1E02B182-AF9E-48CB-8BAE-3748EFF587C8}" dt="2023-10-24T11:29:00.058" v="728" actId="208"/>
          <ac:cxnSpMkLst>
            <pc:docMk/>
            <pc:sldMk cId="3788035616" sldId="526"/>
            <ac:cxnSpMk id="13" creationId="{81CF13C6-7795-8FEE-D6BF-E86069AFCD63}"/>
          </ac:cxnSpMkLst>
        </pc:cxnChg>
        <pc:cxnChg chg="mod">
          <ac:chgData name="Auli Koivunen" userId="79a0835b-e0cd-43be-8454-a20f7fb021b6" providerId="ADAL" clId="{1E02B182-AF9E-48CB-8BAE-3748EFF587C8}" dt="2023-10-24T11:29:10.372" v="731" actId="208"/>
          <ac:cxnSpMkLst>
            <pc:docMk/>
            <pc:sldMk cId="3788035616" sldId="526"/>
            <ac:cxnSpMk id="14" creationId="{1361DC1C-BAF3-CDCE-3DF7-1C8BD894FEA7}"/>
          </ac:cxnSpMkLst>
        </pc:cxnChg>
        <pc:cxnChg chg="mod">
          <ac:chgData name="Auli Koivunen" userId="79a0835b-e0cd-43be-8454-a20f7fb021b6" providerId="ADAL" clId="{1E02B182-AF9E-48CB-8BAE-3748EFF587C8}" dt="2023-10-24T11:29:10.372" v="731" actId="208"/>
          <ac:cxnSpMkLst>
            <pc:docMk/>
            <pc:sldMk cId="3788035616" sldId="526"/>
            <ac:cxnSpMk id="15" creationId="{79302964-B780-4630-0E00-4D93AA94AEA5}"/>
          </ac:cxnSpMkLst>
        </pc:cxnChg>
        <pc:cxnChg chg="mod">
          <ac:chgData name="Auli Koivunen" userId="79a0835b-e0cd-43be-8454-a20f7fb021b6" providerId="ADAL" clId="{1E02B182-AF9E-48CB-8BAE-3748EFF587C8}" dt="2023-10-24T11:29:10.372" v="731" actId="208"/>
          <ac:cxnSpMkLst>
            <pc:docMk/>
            <pc:sldMk cId="3788035616" sldId="526"/>
            <ac:cxnSpMk id="16" creationId="{DE59B5D0-4352-F907-5C7A-F091E91EBCE4}"/>
          </ac:cxnSpMkLst>
        </pc:cxnChg>
        <pc:cxnChg chg="mod">
          <ac:chgData name="Auli Koivunen" userId="79a0835b-e0cd-43be-8454-a20f7fb021b6" providerId="ADAL" clId="{1E02B182-AF9E-48CB-8BAE-3748EFF587C8}" dt="2023-10-24T11:31:01.354" v="739" actId="208"/>
          <ac:cxnSpMkLst>
            <pc:docMk/>
            <pc:sldMk cId="3788035616" sldId="526"/>
            <ac:cxnSpMk id="31" creationId="{829C754B-DBE9-0111-BC83-1F0CD3ED3A1B}"/>
          </ac:cxnSpMkLst>
        </pc:cxnChg>
        <pc:cxnChg chg="mod">
          <ac:chgData name="Auli Koivunen" userId="79a0835b-e0cd-43be-8454-a20f7fb021b6" providerId="ADAL" clId="{1E02B182-AF9E-48CB-8BAE-3748EFF587C8}" dt="2023-10-24T11:31:01.354" v="739" actId="208"/>
          <ac:cxnSpMkLst>
            <pc:docMk/>
            <pc:sldMk cId="3788035616" sldId="526"/>
            <ac:cxnSpMk id="34" creationId="{FEC386D4-46AF-EEA1-8CF3-BDAB992C3B06}"/>
          </ac:cxnSpMkLst>
        </pc:cxnChg>
        <pc:cxnChg chg="mod">
          <ac:chgData name="Auli Koivunen" userId="79a0835b-e0cd-43be-8454-a20f7fb021b6" providerId="ADAL" clId="{1E02B182-AF9E-48CB-8BAE-3748EFF587C8}" dt="2023-10-24T11:31:01.354" v="739" actId="208"/>
          <ac:cxnSpMkLst>
            <pc:docMk/>
            <pc:sldMk cId="3788035616" sldId="526"/>
            <ac:cxnSpMk id="66" creationId="{1AB5EE3F-05A6-5A64-6B57-93B8D35DE6BB}"/>
          </ac:cxnSpMkLst>
        </pc:cxnChg>
        <pc:cxnChg chg="mod">
          <ac:chgData name="Auli Koivunen" userId="79a0835b-e0cd-43be-8454-a20f7fb021b6" providerId="ADAL" clId="{1E02B182-AF9E-48CB-8BAE-3748EFF587C8}" dt="2023-10-24T11:31:01.354" v="739" actId="208"/>
          <ac:cxnSpMkLst>
            <pc:docMk/>
            <pc:sldMk cId="3788035616" sldId="526"/>
            <ac:cxnSpMk id="78" creationId="{370F3940-7B79-0954-7EAD-E470AF8017A0}"/>
          </ac:cxnSpMkLst>
        </pc:cxnChg>
      </pc:sldChg>
      <pc:sldChg chg="addSp delSp modSp add del mod ord">
        <pc:chgData name="Auli Koivunen" userId="79a0835b-e0cd-43be-8454-a20f7fb021b6" providerId="ADAL" clId="{1E02B182-AF9E-48CB-8BAE-3748EFF587C8}" dt="2023-10-25T07:33:19.018" v="1253" actId="47"/>
        <pc:sldMkLst>
          <pc:docMk/>
          <pc:sldMk cId="1666007199" sldId="527"/>
        </pc:sldMkLst>
        <pc:spChg chg="mod">
          <ac:chgData name="Auli Koivunen" userId="79a0835b-e0cd-43be-8454-a20f7fb021b6" providerId="ADAL" clId="{1E02B182-AF9E-48CB-8BAE-3748EFF587C8}" dt="2023-10-23T14:14:10.589" v="353" actId="1076"/>
          <ac:spMkLst>
            <pc:docMk/>
            <pc:sldMk cId="1666007199" sldId="527"/>
            <ac:spMk id="2" creationId="{2523DDA0-B9CB-08A3-BB71-700720982C64}"/>
          </ac:spMkLst>
        </pc:spChg>
        <pc:spChg chg="mod">
          <ac:chgData name="Auli Koivunen" userId="79a0835b-e0cd-43be-8454-a20f7fb021b6" providerId="ADAL" clId="{1E02B182-AF9E-48CB-8BAE-3748EFF587C8}" dt="2023-10-25T06:54:58.515" v="1180" actId="207"/>
          <ac:spMkLst>
            <pc:docMk/>
            <pc:sldMk cId="1666007199" sldId="527"/>
            <ac:spMk id="3" creationId="{F9DF49BF-F9EE-17DF-6ECE-5C88D0DF817E}"/>
          </ac:spMkLst>
        </pc:spChg>
        <pc:spChg chg="add del">
          <ac:chgData name="Auli Koivunen" userId="79a0835b-e0cd-43be-8454-a20f7fb021b6" providerId="ADAL" clId="{1E02B182-AF9E-48CB-8BAE-3748EFF587C8}" dt="2023-10-23T14:16:45.424" v="370" actId="478"/>
          <ac:spMkLst>
            <pc:docMk/>
            <pc:sldMk cId="1666007199" sldId="527"/>
            <ac:spMk id="30" creationId="{589A8712-3660-E74F-1168-372364D66F34}"/>
          </ac:spMkLst>
        </pc:spChg>
        <pc:spChg chg="add mod">
          <ac:chgData name="Auli Koivunen" userId="79a0835b-e0cd-43be-8454-a20f7fb021b6" providerId="ADAL" clId="{1E02B182-AF9E-48CB-8BAE-3748EFF587C8}" dt="2023-10-23T14:23:57.115" v="395" actId="14100"/>
          <ac:spMkLst>
            <pc:docMk/>
            <pc:sldMk cId="1666007199" sldId="527"/>
            <ac:spMk id="31" creationId="{D1E8152C-D882-1FAF-D629-205CAB60D5BC}"/>
          </ac:spMkLst>
        </pc:spChg>
        <pc:spChg chg="mod">
          <ac:chgData name="Auli Koivunen" userId="79a0835b-e0cd-43be-8454-a20f7fb021b6" providerId="ADAL" clId="{1E02B182-AF9E-48CB-8BAE-3748EFF587C8}" dt="2023-10-23T14:09:38.646" v="320" actId="14100"/>
          <ac:spMkLst>
            <pc:docMk/>
            <pc:sldMk cId="1666007199" sldId="527"/>
            <ac:spMk id="34" creationId="{AD270642-D1E1-0F5D-C583-01C4611192B6}"/>
          </ac:spMkLst>
        </pc:spChg>
        <pc:spChg chg="mod">
          <ac:chgData name="Auli Koivunen" userId="79a0835b-e0cd-43be-8454-a20f7fb021b6" providerId="ADAL" clId="{1E02B182-AF9E-48CB-8BAE-3748EFF587C8}" dt="2023-10-23T14:19:00.036" v="375" actId="1076"/>
          <ac:spMkLst>
            <pc:docMk/>
            <pc:sldMk cId="1666007199" sldId="527"/>
            <ac:spMk id="43" creationId="{96DC8DDB-8DB0-B3BF-636D-21F3212B3163}"/>
          </ac:spMkLst>
        </pc:spChg>
        <pc:spChg chg="mod">
          <ac:chgData name="Auli Koivunen" userId="79a0835b-e0cd-43be-8454-a20f7fb021b6" providerId="ADAL" clId="{1E02B182-AF9E-48CB-8BAE-3748EFF587C8}" dt="2023-10-24T11:23:04.234" v="707" actId="404"/>
          <ac:spMkLst>
            <pc:docMk/>
            <pc:sldMk cId="1666007199" sldId="527"/>
            <ac:spMk id="276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1:23:09.200" v="708" actId="1076"/>
          <ac:spMkLst>
            <pc:docMk/>
            <pc:sldMk cId="1666007199" sldId="527"/>
            <ac:spMk id="280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1:23:04.234" v="707" actId="404"/>
          <ac:spMkLst>
            <pc:docMk/>
            <pc:sldMk cId="1666007199" sldId="527"/>
            <ac:spMk id="281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1:23:09.200" v="708" actId="1076"/>
          <ac:spMkLst>
            <pc:docMk/>
            <pc:sldMk cId="1666007199" sldId="527"/>
            <ac:spMk id="282" creationId="{00000000-0000-0000-0000-000000000000}"/>
          </ac:spMkLst>
        </pc:spChg>
        <pc:grpChg chg="add mod">
          <ac:chgData name="Auli Koivunen" userId="79a0835b-e0cd-43be-8454-a20f7fb021b6" providerId="ADAL" clId="{1E02B182-AF9E-48CB-8BAE-3748EFF587C8}" dt="2023-10-23T14:14:03.808" v="344" actId="164"/>
          <ac:grpSpMkLst>
            <pc:docMk/>
            <pc:sldMk cId="1666007199" sldId="527"/>
            <ac:grpSpMk id="29" creationId="{F6FF846A-8FAB-EE39-25AF-04F5F117076D}"/>
          </ac:grpSpMkLst>
        </pc:grpChg>
        <pc:picChg chg="mod">
          <ac:chgData name="Auli Koivunen" userId="79a0835b-e0cd-43be-8454-a20f7fb021b6" providerId="ADAL" clId="{1E02B182-AF9E-48CB-8BAE-3748EFF587C8}" dt="2023-10-23T14:14:03.808" v="345" actId="1076"/>
          <ac:picMkLst>
            <pc:docMk/>
            <pc:sldMk cId="1666007199" sldId="527"/>
            <ac:picMk id="6" creationId="{0ECA085C-ED7D-7C49-42D9-22023118DBE2}"/>
          </ac:picMkLst>
        </pc:picChg>
        <pc:picChg chg="mod ord">
          <ac:chgData name="Auli Koivunen" userId="79a0835b-e0cd-43be-8454-a20f7fb021b6" providerId="ADAL" clId="{1E02B182-AF9E-48CB-8BAE-3748EFF587C8}" dt="2023-10-23T14:26:02.635" v="398" actId="1076"/>
          <ac:picMkLst>
            <pc:docMk/>
            <pc:sldMk cId="1666007199" sldId="527"/>
            <ac:picMk id="42" creationId="{62B295B5-4BD0-FDD4-434E-A4241975BFD4}"/>
          </ac:picMkLst>
        </pc:picChg>
        <pc:picChg chg="mod">
          <ac:chgData name="Auli Koivunen" userId="79a0835b-e0cd-43be-8454-a20f7fb021b6" providerId="ADAL" clId="{1E02B182-AF9E-48CB-8BAE-3748EFF587C8}" dt="2023-10-23T14:09:38.646" v="320" actId="14100"/>
          <ac:picMkLst>
            <pc:docMk/>
            <pc:sldMk cId="1666007199" sldId="527"/>
            <ac:picMk id="279" creationId="{00000000-0000-0000-0000-000000000000}"/>
          </ac:picMkLst>
        </pc:picChg>
        <pc:picChg chg="mod">
          <ac:chgData name="Auli Koivunen" userId="79a0835b-e0cd-43be-8454-a20f7fb021b6" providerId="ADAL" clId="{1E02B182-AF9E-48CB-8BAE-3748EFF587C8}" dt="2023-10-23T14:26:16.957" v="399" actId="1076"/>
          <ac:picMkLst>
            <pc:docMk/>
            <pc:sldMk cId="1666007199" sldId="527"/>
            <ac:picMk id="283" creationId="{00000000-0000-0000-0000-000000000000}"/>
          </ac:picMkLst>
        </pc:picChg>
        <pc:picChg chg="add del mod">
          <ac:chgData name="Auli Koivunen" userId="79a0835b-e0cd-43be-8454-a20f7fb021b6" providerId="ADAL" clId="{1E02B182-AF9E-48CB-8BAE-3748EFF587C8}" dt="2023-10-23T14:14:03.814" v="350" actId="1076"/>
          <ac:picMkLst>
            <pc:docMk/>
            <pc:sldMk cId="1666007199" sldId="527"/>
            <ac:picMk id="284" creationId="{00000000-0000-0000-0000-000000000000}"/>
          </ac:picMkLst>
        </pc:picChg>
        <pc:cxnChg chg="mod">
          <ac:chgData name="Auli Koivunen" userId="79a0835b-e0cd-43be-8454-a20f7fb021b6" providerId="ADAL" clId="{1E02B182-AF9E-48CB-8BAE-3748EFF587C8}" dt="2023-10-23T14:14:03.808" v="344" actId="164"/>
          <ac:cxnSpMkLst>
            <pc:docMk/>
            <pc:sldMk cId="1666007199" sldId="527"/>
            <ac:cxnSpMk id="4" creationId="{AA2D4A97-2495-C052-8E34-3679D3A27E7C}"/>
          </ac:cxnSpMkLst>
        </pc:cxnChg>
        <pc:cxnChg chg="mod">
          <ac:chgData name="Auli Koivunen" userId="79a0835b-e0cd-43be-8454-a20f7fb021b6" providerId="ADAL" clId="{1E02B182-AF9E-48CB-8BAE-3748EFF587C8}" dt="2023-10-23T14:14:03.808" v="344" actId="164"/>
          <ac:cxnSpMkLst>
            <pc:docMk/>
            <pc:sldMk cId="1666007199" sldId="527"/>
            <ac:cxnSpMk id="5" creationId="{7C270A09-668B-6F96-2903-11A054475A80}"/>
          </ac:cxnSpMkLst>
        </pc:cxnChg>
        <pc:cxnChg chg="mod">
          <ac:chgData name="Auli Koivunen" userId="79a0835b-e0cd-43be-8454-a20f7fb021b6" providerId="ADAL" clId="{1E02B182-AF9E-48CB-8BAE-3748EFF587C8}" dt="2023-10-23T14:14:03.808" v="344" actId="164"/>
          <ac:cxnSpMkLst>
            <pc:docMk/>
            <pc:sldMk cId="1666007199" sldId="527"/>
            <ac:cxnSpMk id="10" creationId="{BED8C819-19AC-B6AA-0874-14F2190B1AE5}"/>
          </ac:cxnSpMkLst>
        </pc:cxnChg>
        <pc:cxnChg chg="mod">
          <ac:chgData name="Auli Koivunen" userId="79a0835b-e0cd-43be-8454-a20f7fb021b6" providerId="ADAL" clId="{1E02B182-AF9E-48CB-8BAE-3748EFF587C8}" dt="2023-10-23T14:14:03.808" v="344" actId="164"/>
          <ac:cxnSpMkLst>
            <pc:docMk/>
            <pc:sldMk cId="1666007199" sldId="527"/>
            <ac:cxnSpMk id="18" creationId="{937D7CC4-08E1-89D7-7663-27037DE8E883}"/>
          </ac:cxnSpMkLst>
        </pc:cxnChg>
        <pc:cxnChg chg="mod">
          <ac:chgData name="Auli Koivunen" userId="79a0835b-e0cd-43be-8454-a20f7fb021b6" providerId="ADAL" clId="{1E02B182-AF9E-48CB-8BAE-3748EFF587C8}" dt="2023-10-23T14:14:03.808" v="344" actId="164"/>
          <ac:cxnSpMkLst>
            <pc:docMk/>
            <pc:sldMk cId="1666007199" sldId="527"/>
            <ac:cxnSpMk id="23" creationId="{FDCD8887-6BD4-B919-B28A-42782826339C}"/>
          </ac:cxnSpMkLst>
        </pc:cxnChg>
        <pc:cxnChg chg="mod">
          <ac:chgData name="Auli Koivunen" userId="79a0835b-e0cd-43be-8454-a20f7fb021b6" providerId="ADAL" clId="{1E02B182-AF9E-48CB-8BAE-3748EFF587C8}" dt="2023-10-23T14:14:03.808" v="344" actId="164"/>
          <ac:cxnSpMkLst>
            <pc:docMk/>
            <pc:sldMk cId="1666007199" sldId="527"/>
            <ac:cxnSpMk id="25" creationId="{A9481BA9-167C-70CA-E536-88319B4FD605}"/>
          </ac:cxnSpMkLst>
        </pc:cxnChg>
        <pc:cxnChg chg="mod">
          <ac:chgData name="Auli Koivunen" userId="79a0835b-e0cd-43be-8454-a20f7fb021b6" providerId="ADAL" clId="{1E02B182-AF9E-48CB-8BAE-3748EFF587C8}" dt="2023-10-23T14:02:33.116" v="282" actId="1076"/>
          <ac:cxnSpMkLst>
            <pc:docMk/>
            <pc:sldMk cId="1666007199" sldId="527"/>
            <ac:cxnSpMk id="45" creationId="{6FE6EDC0-5EE1-FDCD-28C0-5885DC161FDE}"/>
          </ac:cxnSpMkLst>
        </pc:cxnChg>
      </pc:sldChg>
      <pc:sldChg chg="addSp delSp modSp add mod modTransition modClrScheme modAnim chgLayout">
        <pc:chgData name="Auli Koivunen" userId="79a0835b-e0cd-43be-8454-a20f7fb021b6" providerId="ADAL" clId="{1E02B182-AF9E-48CB-8BAE-3748EFF587C8}" dt="2023-10-25T15:39:31.276" v="1314"/>
        <pc:sldMkLst>
          <pc:docMk/>
          <pc:sldMk cId="3974404603" sldId="532"/>
        </pc:sldMkLst>
        <pc:spChg chg="mod">
          <ac:chgData name="Auli Koivunen" userId="79a0835b-e0cd-43be-8454-a20f7fb021b6" providerId="ADAL" clId="{1E02B182-AF9E-48CB-8BAE-3748EFF587C8}" dt="2023-10-24T10:25:39.039" v="481" actId="20577"/>
          <ac:spMkLst>
            <pc:docMk/>
            <pc:sldMk cId="3974404603" sldId="532"/>
            <ac:spMk id="2" creationId="{A8574E17-01C6-F794-FF74-F7FBA3867F40}"/>
          </ac:spMkLst>
        </pc:spChg>
        <pc:spChg chg="mod ord">
          <ac:chgData name="Auli Koivunen" userId="79a0835b-e0cd-43be-8454-a20f7fb021b6" providerId="ADAL" clId="{1E02B182-AF9E-48CB-8BAE-3748EFF587C8}" dt="2023-10-23T14:32:43.278" v="406" actId="700"/>
          <ac:spMkLst>
            <pc:docMk/>
            <pc:sldMk cId="3974404603" sldId="532"/>
            <ac:spMk id="3" creationId="{E1E31F65-C11C-E092-9EC1-8AEC0ADE03A4}"/>
          </ac:spMkLst>
        </pc:spChg>
        <pc:spChg chg="mod topLvl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4" creationId="{2557AB4E-D210-DA4A-3872-D6DE597CFA2B}"/>
          </ac:spMkLst>
        </pc:spChg>
        <pc:spChg chg="mod topLvl">
          <ac:chgData name="Auli Koivunen" userId="79a0835b-e0cd-43be-8454-a20f7fb021b6" providerId="ADAL" clId="{1E02B182-AF9E-48CB-8BAE-3748EFF587C8}" dt="2023-10-25T12:47:55.165" v="1294" actId="1076"/>
          <ac:spMkLst>
            <pc:docMk/>
            <pc:sldMk cId="3974404603" sldId="532"/>
            <ac:spMk id="5" creationId="{CF854270-6E31-F7A6-5BD4-45C4225CFFA4}"/>
          </ac:spMkLst>
        </pc:spChg>
        <pc:spChg chg="mod topLvl">
          <ac:chgData name="Auli Koivunen" userId="79a0835b-e0cd-43be-8454-a20f7fb021b6" providerId="ADAL" clId="{1E02B182-AF9E-48CB-8BAE-3748EFF587C8}" dt="2023-10-25T07:41:22.495" v="1282" actId="1076"/>
          <ac:spMkLst>
            <pc:docMk/>
            <pc:sldMk cId="3974404603" sldId="532"/>
            <ac:spMk id="6" creationId="{01EF6DA1-3517-CBA7-3371-95540C4120A1}"/>
          </ac:spMkLst>
        </pc:spChg>
        <pc:spChg chg="mod topLvl">
          <ac:chgData name="Auli Koivunen" userId="79a0835b-e0cd-43be-8454-a20f7fb021b6" providerId="ADAL" clId="{1E02B182-AF9E-48CB-8BAE-3748EFF587C8}" dt="2023-10-25T12:49:43.755" v="1298" actId="1076"/>
          <ac:spMkLst>
            <pc:docMk/>
            <pc:sldMk cId="3974404603" sldId="532"/>
            <ac:spMk id="8" creationId="{2D9A2144-E77F-D154-D4A9-28E3F349F5AF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11" creationId="{3FDC6D03-7A61-9889-D454-60A362B552B7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2" creationId="{509EFB26-AFD1-EFB7-70FF-A3F2130F6F9B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13" creationId="{C194368A-2309-E26C-368A-8585CA0216E8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17" creationId="{C799D9E6-0747-E66C-4BBE-DBA5DF632CE4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18" creationId="{2E8DC24F-50F5-5F26-9EFE-BD0BBCF804E1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20" creationId="{99790D67-6F6C-A210-6842-B20F9BBF8156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21" creationId="{14001FAB-E86C-18F9-0B1F-A543F53CB29D}"/>
          </ac:spMkLst>
        </pc:spChg>
        <pc:spChg chg="mod topLvl">
          <ac:chgData name="Auli Koivunen" userId="79a0835b-e0cd-43be-8454-a20f7fb021b6" providerId="ADAL" clId="{1E02B182-AF9E-48CB-8BAE-3748EFF587C8}" dt="2023-10-25T07:40:29.944" v="1277" actId="1076"/>
          <ac:spMkLst>
            <pc:docMk/>
            <pc:sldMk cId="3974404603" sldId="532"/>
            <ac:spMk id="22" creationId="{4C6784D7-C6DD-626C-2674-7776F95A90CE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24" creationId="{5492C81B-BDAD-ADAD-7E7D-DC44E8D4DF58}"/>
          </ac:spMkLst>
        </pc:spChg>
        <pc:spChg chg="mod topLvl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5" creationId="{3EF82496-84DF-782E-8666-3A3FFAF8E95F}"/>
          </ac:spMkLst>
        </pc:spChg>
        <pc:spChg chg="mod">
          <ac:chgData name="Auli Koivunen" userId="79a0835b-e0cd-43be-8454-a20f7fb021b6" providerId="ADAL" clId="{1E02B182-AF9E-48CB-8BAE-3748EFF587C8}" dt="2023-10-25T07:34:59.914" v="1261" actId="208"/>
          <ac:spMkLst>
            <pc:docMk/>
            <pc:sldMk cId="3974404603" sldId="532"/>
            <ac:spMk id="26" creationId="{589A9A15-B65B-96E4-F78A-B12931A3DE5D}"/>
          </ac:spMkLst>
        </pc:spChg>
        <pc:spChg chg="mod">
          <ac:chgData name="Auli Koivunen" userId="79a0835b-e0cd-43be-8454-a20f7fb021b6" providerId="ADAL" clId="{1E02B182-AF9E-48CB-8BAE-3748EFF587C8}" dt="2023-10-25T07:34:59.914" v="1261" actId="208"/>
          <ac:spMkLst>
            <pc:docMk/>
            <pc:sldMk cId="3974404603" sldId="532"/>
            <ac:spMk id="27" creationId="{8EBE3746-069C-E871-88FA-35E80F9BDEEF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28" creationId="{B972CF2E-5386-0487-43FE-E10846360D21}"/>
          </ac:spMkLst>
        </pc:spChg>
        <pc:spChg chg="mod topLvl">
          <ac:chgData name="Auli Koivunen" userId="79a0835b-e0cd-43be-8454-a20f7fb021b6" providerId="ADAL" clId="{1E02B182-AF9E-48CB-8BAE-3748EFF587C8}" dt="2023-10-24T10:20:01.769" v="444" actId="1076"/>
          <ac:spMkLst>
            <pc:docMk/>
            <pc:sldMk cId="3974404603" sldId="532"/>
            <ac:spMk id="29" creationId="{963B272F-9D07-37B6-493D-C1F836D1F4C4}"/>
          </ac:spMkLst>
        </pc:spChg>
        <pc:spChg chg="mod topLvl">
          <ac:chgData name="Auli Koivunen" userId="79a0835b-e0cd-43be-8454-a20f7fb021b6" providerId="ADAL" clId="{1E02B182-AF9E-48CB-8BAE-3748EFF587C8}" dt="2023-10-25T12:49:43.755" v="1298" actId="1076"/>
          <ac:spMkLst>
            <pc:docMk/>
            <pc:sldMk cId="3974404603" sldId="532"/>
            <ac:spMk id="30" creationId="{4F50C865-3A3C-B006-DDD8-810C9EE7CFDE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31" creationId="{19308D5E-972E-B7E0-83A2-B493AE6221A0}"/>
          </ac:spMkLst>
        </pc:spChg>
        <pc:spChg chg="mod topLvl">
          <ac:chgData name="Auli Koivunen" userId="79a0835b-e0cd-43be-8454-a20f7fb021b6" providerId="ADAL" clId="{1E02B182-AF9E-48CB-8BAE-3748EFF587C8}" dt="2023-10-25T07:40:29.944" v="1277" actId="1076"/>
          <ac:spMkLst>
            <pc:docMk/>
            <pc:sldMk cId="3974404603" sldId="532"/>
            <ac:spMk id="32" creationId="{F1CEDB3D-3CD8-78EA-0CA4-B3FFDE46CE6F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34" creationId="{7B4A4BE6-646F-0B93-9F4E-2FBD1C4FFDD2}"/>
          </ac:spMkLst>
        </pc:spChg>
        <pc:spChg chg="mod">
          <ac:chgData name="Auli Koivunen" userId="79a0835b-e0cd-43be-8454-a20f7fb021b6" providerId="ADAL" clId="{1E02B182-AF9E-48CB-8BAE-3748EFF587C8}" dt="2023-10-24T10:33:03.236" v="535" actId="207"/>
          <ac:spMkLst>
            <pc:docMk/>
            <pc:sldMk cId="3974404603" sldId="532"/>
            <ac:spMk id="37" creationId="{47B5264D-92D6-C3AD-6EFF-F02EA955316A}"/>
          </ac:spMkLst>
        </pc:spChg>
        <pc:spChg chg="mod">
          <ac:chgData name="Auli Koivunen" userId="79a0835b-e0cd-43be-8454-a20f7fb021b6" providerId="ADAL" clId="{1E02B182-AF9E-48CB-8BAE-3748EFF587C8}" dt="2023-10-24T10:33:03.236" v="535" actId="207"/>
          <ac:spMkLst>
            <pc:docMk/>
            <pc:sldMk cId="3974404603" sldId="532"/>
            <ac:spMk id="38" creationId="{AD49E03E-311D-4A2B-4A39-5C938E81AA44}"/>
          </ac:spMkLst>
        </pc:spChg>
        <pc:spChg chg="mod topLvl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39" creationId="{FFAD9BDF-0B34-9B70-D6F4-6CDE549362C1}"/>
          </ac:spMkLst>
        </pc:spChg>
        <pc:spChg chg="mod topLvl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40" creationId="{54C04D0E-2464-28B2-AF49-9AE67F6083CD}"/>
          </ac:spMkLst>
        </pc:spChg>
        <pc:spChg chg="mod topLvl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41" creationId="{AE97E814-845F-32F1-5ACD-7E2B15D5431C}"/>
          </ac:spMkLst>
        </pc:spChg>
        <pc:spChg chg="mod">
          <ac:chgData name="Auli Koivunen" userId="79a0835b-e0cd-43be-8454-a20f7fb021b6" providerId="ADAL" clId="{1E02B182-AF9E-48CB-8BAE-3748EFF587C8}" dt="2023-10-24T10:33:03.236" v="535" actId="207"/>
          <ac:spMkLst>
            <pc:docMk/>
            <pc:sldMk cId="3974404603" sldId="532"/>
            <ac:spMk id="43" creationId="{72542F0F-0990-36A3-49CD-5E4D5216D37A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44" creationId="{11EFAB8C-03BB-79BB-DD33-DD818148DCA9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45" creationId="{4A66ED5F-4CAE-13F5-958D-CF93C2FBF9D6}"/>
          </ac:spMkLst>
        </pc:spChg>
        <pc:spChg chg="mod">
          <ac:chgData name="Auli Koivunen" userId="79a0835b-e0cd-43be-8454-a20f7fb021b6" providerId="ADAL" clId="{1E02B182-AF9E-48CB-8BAE-3748EFF587C8}" dt="2023-10-24T10:33:03.236" v="535" actId="207"/>
          <ac:spMkLst>
            <pc:docMk/>
            <pc:sldMk cId="3974404603" sldId="532"/>
            <ac:spMk id="46" creationId="{98DC8A0D-065E-8E3D-C83E-42192A79206E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48" creationId="{F10953F9-703D-B28E-AD1A-38D3B512092E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49" creationId="{85C83DEF-0550-9D9E-204A-15E254ECEAFF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0" creationId="{4230F6E2-46C7-4153-AD45-8BD910FB50A0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1" creationId="{A6C0805F-8136-46A6-F9A1-98072114BE19}"/>
          </ac:spMkLst>
        </pc:spChg>
        <pc:spChg chg="mod">
          <ac:chgData name="Auli Koivunen" userId="79a0835b-e0cd-43be-8454-a20f7fb021b6" providerId="ADAL" clId="{1E02B182-AF9E-48CB-8BAE-3748EFF587C8}" dt="2023-10-25T07:34:59.914" v="1261" actId="208"/>
          <ac:spMkLst>
            <pc:docMk/>
            <pc:sldMk cId="3974404603" sldId="532"/>
            <ac:spMk id="52" creationId="{5C662C0F-CA4F-A79A-7B03-E337099D205A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4" creationId="{97B395E6-6CB0-6866-CFC4-D6C4295CE557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5" creationId="{E1D12C78-5A65-7807-39FD-6ACC3799719B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6" creationId="{C3CD22FE-C217-357C-B207-17D905FD47F3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7" creationId="{9A3B2289-3049-1AD0-1034-01C55EFC0925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8" creationId="{C0E17928-CDB1-69D3-BD4D-B2009F6E74A6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9" creationId="{C262FCBC-F7E7-58EC-67D1-1D875A472696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60" creationId="{FCC4E79B-D3AA-E449-6CA6-3504BB0F511F}"/>
          </ac:spMkLst>
        </pc:spChg>
        <pc:spChg chg="mod topLvl">
          <ac:chgData name="Auli Koivunen" userId="79a0835b-e0cd-43be-8454-a20f7fb021b6" providerId="ADAL" clId="{1E02B182-AF9E-48CB-8BAE-3748EFF587C8}" dt="2023-10-25T07:39:02.532" v="1269" actId="1076"/>
          <ac:spMkLst>
            <pc:docMk/>
            <pc:sldMk cId="3974404603" sldId="532"/>
            <ac:spMk id="61" creationId="{432FE067-40CF-A8F0-4226-CBDC99F109DD}"/>
          </ac:spMkLst>
        </pc:spChg>
        <pc:spChg chg="mod">
          <ac:chgData name="Auli Koivunen" userId="79a0835b-e0cd-43be-8454-a20f7fb021b6" providerId="ADAL" clId="{1E02B182-AF9E-48CB-8BAE-3748EFF587C8}" dt="2023-10-24T10:33:03.236" v="535" actId="207"/>
          <ac:spMkLst>
            <pc:docMk/>
            <pc:sldMk cId="3974404603" sldId="532"/>
            <ac:spMk id="63" creationId="{8AED1970-6F0D-A4B2-EAB7-3556F6FE26B1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64" creationId="{0E23E5DE-5999-07F9-3F38-1FA6D25F5E48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66" creationId="{D105BD9C-5687-9639-62F7-EACBEDFF3C1D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67" creationId="{B5FDFFDC-D75C-7767-5A01-789897618767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69" creationId="{362F9FCC-230E-9250-6CED-4AAE682162CC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70" creationId="{474D286D-D3F9-5C11-F2F3-ED32BA0258E1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71" creationId="{3CFEBE64-E5C9-E785-D411-CFD40A85D221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72" creationId="{ADDDC055-7803-D2FB-B730-E489554824B0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74" creationId="{4A83C38D-5889-1838-421B-5918FC4CF8B8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75" creationId="{C1296F78-3384-3DA0-A6B2-4A1515C95987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77" creationId="{549FFB9C-5B4F-D061-9444-FD96AB1AF417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78" creationId="{AF133E7B-87B4-AE45-72B5-A305D908403A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79" creationId="{5DF96D56-CD31-9E10-8DDF-A6468F914969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80" creationId="{F05E2A3C-23D9-9D91-D168-579708C30EC3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82" creationId="{55EDD411-D2B5-E8D8-7B93-502556905D44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83" creationId="{D17EABEF-1FD4-D1AE-1F27-8336DFE9CB8D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84" creationId="{7A61D800-2CD7-CF76-24FB-45CB5ABA741E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85" creationId="{656A5DAD-F1EF-C103-0003-FD4B1F7AF764}"/>
          </ac:spMkLst>
        </pc:spChg>
        <pc:spChg chg="mod topLvl">
          <ac:chgData name="Auli Koivunen" userId="79a0835b-e0cd-43be-8454-a20f7fb021b6" providerId="ADAL" clId="{1E02B182-AF9E-48CB-8BAE-3748EFF587C8}" dt="2023-10-25T07:39:02.532" v="1269" actId="1076"/>
          <ac:spMkLst>
            <pc:docMk/>
            <pc:sldMk cId="3974404603" sldId="532"/>
            <ac:spMk id="87" creationId="{4225CC68-B0FD-A071-0A7E-779A59AABF9E}"/>
          </ac:spMkLst>
        </pc:spChg>
        <pc:spChg chg="mod topLvl">
          <ac:chgData name="Auli Koivunen" userId="79a0835b-e0cd-43be-8454-a20f7fb021b6" providerId="ADAL" clId="{1E02B182-AF9E-48CB-8BAE-3748EFF587C8}" dt="2023-10-25T07:40:29.944" v="1277" actId="1076"/>
          <ac:spMkLst>
            <pc:docMk/>
            <pc:sldMk cId="3974404603" sldId="532"/>
            <ac:spMk id="89" creationId="{1D1628E6-2173-0E85-4DE2-B873244F14E9}"/>
          </ac:spMkLst>
        </pc:spChg>
        <pc:spChg chg="mod topLvl">
          <ac:chgData name="Auli Koivunen" userId="79a0835b-e0cd-43be-8454-a20f7fb021b6" providerId="ADAL" clId="{1E02B182-AF9E-48CB-8BAE-3748EFF587C8}" dt="2023-10-24T10:23:21.538" v="463" actId="1076"/>
          <ac:spMkLst>
            <pc:docMk/>
            <pc:sldMk cId="3974404603" sldId="532"/>
            <ac:spMk id="90" creationId="{F162E4AB-83CC-5766-B188-53F8A0F3524B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91" creationId="{71BEC6F8-04F8-A00F-DE83-C3C562251F16}"/>
          </ac:spMkLst>
        </pc:spChg>
        <pc:spChg chg="mod topLvl">
          <ac:chgData name="Auli Koivunen" userId="79a0835b-e0cd-43be-8454-a20f7fb021b6" providerId="ADAL" clId="{1E02B182-AF9E-48CB-8BAE-3748EFF587C8}" dt="2023-10-25T07:38:27.813" v="1266" actId="1076"/>
          <ac:spMkLst>
            <pc:docMk/>
            <pc:sldMk cId="3974404603" sldId="532"/>
            <ac:spMk id="92" creationId="{0D01175D-89BB-C61A-2CDC-7D6313B8F302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93" creationId="{26EDD752-B743-C0F1-C8F7-7CB8E527B7F5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94" creationId="{E5934973-DD5C-7925-F1AF-863E0F1CD26E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95" creationId="{102DDA86-B125-DF40-EAFB-FB9E73488112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96" creationId="{4A02ED90-B9A7-8415-AFB4-6F9A03A192BA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98" creationId="{B11B5E79-9A2C-23FF-B064-8B8DBBA17E54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99" creationId="{35258A40-38B0-D505-C0CD-F6381C94EC87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101" creationId="{485F30A8-6C82-92AD-D90B-CBC822626158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102" creationId="{7C93A8B8-8351-043E-644D-CB5922FB1656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103" creationId="{7BE5E539-CBA9-BDB4-8C33-E0C4F7B49F32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104" creationId="{0FDA142A-93DF-7923-6FC5-D8B47BEBCDDB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09" creationId="{DBEAD07A-70DC-7CE8-52C2-BEB28117BB64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10" creationId="{00EB7F9A-45F1-D8BA-E80F-82DA1238ED02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12" creationId="{71C6BDAF-0DF1-B7D9-E2C4-6CDDC30E5081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13" creationId="{C8965906-5310-D172-5168-D0BBF4C96838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14" creationId="{F5261487-FB9E-D02D-9F7B-86D8102F259E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17" creationId="{5245422C-5B72-9DFF-4B58-8E592BCCE72F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18" creationId="{B6FDA41B-AE50-F9BB-9969-326D5DE4F24C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20" creationId="{16615BD3-8421-24BA-5C39-5516E569261D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21" creationId="{BB27E589-2A65-CFE3-C8F3-A30B1743F6DE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22" creationId="{A48C3B7A-4E8D-47D3-7F79-264DD8AA1207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23" creationId="{75A076E4-F5AA-F4B2-91F9-42E692282163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24" creationId="{C66DFD5C-FDBD-720E-4AAF-54D9D8F3D3BD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27" creationId="{497180C2-5142-640C-E222-47FBD6B18806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28" creationId="{9507E461-603F-4B7E-9ABB-57DEABF287B8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29" creationId="{A60B5763-9C92-9EEB-857E-CD2981FC9012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30" creationId="{D9077560-B37E-8A25-E1AF-D576449EE69D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32" creationId="{52F32BAA-3A60-776D-49BA-6EC8177F5724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33" creationId="{E7567DD2-C723-6654-19D5-E77FF2F59CC9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34" creationId="{1DFC3BA9-73A2-560E-9C72-7A35FA07CEC6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39" creationId="{D8ABCE20-2E34-C426-8917-595DB4BD3217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40" creationId="{842E5B48-D98D-4D9A-6678-50431375BC62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42" creationId="{F69EEB89-2826-7A51-A196-4F0622C23121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43" creationId="{D536634A-AD49-6419-FEFE-8BDB4D276D05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44" creationId="{0C4BF5E3-3AE5-25DD-C2E2-46F238903B98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45" creationId="{435649D3-5B9F-1113-B307-9543FB55B096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48" creationId="{42F7D17B-E0DF-3D91-5264-D2608A13AFB8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49" creationId="{7850BE54-B6B4-33BF-C81A-287447C04564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50" creationId="{55975C55-7AFC-4096-899F-8CA18CE96750}"/>
          </ac:spMkLst>
        </pc:spChg>
        <pc:spChg chg="mod">
          <ac:chgData name="Auli Koivunen" userId="79a0835b-e0cd-43be-8454-a20f7fb021b6" providerId="ADAL" clId="{1E02B182-AF9E-48CB-8BAE-3748EFF587C8}" dt="2023-10-24T10:22:35.932" v="454" actId="571"/>
          <ac:spMkLst>
            <pc:docMk/>
            <pc:sldMk cId="3974404603" sldId="532"/>
            <ac:spMk id="151" creationId="{067BDF4B-8036-86D5-CC64-9CF1C2DFD404}"/>
          </ac:spMkLst>
        </pc:spChg>
        <pc:spChg chg="add mod">
          <ac:chgData name="Auli Koivunen" userId="79a0835b-e0cd-43be-8454-a20f7fb021b6" providerId="ADAL" clId="{1E02B182-AF9E-48CB-8BAE-3748EFF587C8}" dt="2023-10-25T07:41:22.495" v="1282" actId="1076"/>
          <ac:spMkLst>
            <pc:docMk/>
            <pc:sldMk cId="3974404603" sldId="532"/>
            <ac:spMk id="152" creationId="{BA9A399D-F82E-3A4F-0B32-B6DFC79BAC5A}"/>
          </ac:spMkLst>
        </pc:spChg>
        <pc:spChg chg="add mod">
          <ac:chgData name="Auli Koivunen" userId="79a0835b-e0cd-43be-8454-a20f7fb021b6" providerId="ADAL" clId="{1E02B182-AF9E-48CB-8BAE-3748EFF587C8}" dt="2023-10-25T06:53:31.368" v="1177" actId="1076"/>
          <ac:spMkLst>
            <pc:docMk/>
            <pc:sldMk cId="3974404603" sldId="532"/>
            <ac:spMk id="153" creationId="{EA999FBF-D2D8-740E-DD25-AA676EF648B0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85" creationId="{6CA6E615-DA1D-06E6-54DB-E7F7E8E05E12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86" creationId="{7420FEEE-BA5B-DC98-FD27-34341D0073B6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88" creationId="{8B13D000-183A-043A-893D-DC69722375D8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89" creationId="{32237E54-0708-2706-79B0-2422F7D499E0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90" creationId="{617D09DC-DF73-2E93-0153-D9C12CF58F79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91" creationId="{38D45DA8-DBDC-361D-57A5-091A32AF5366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94" creationId="{1097A19B-9648-1209-273A-10922FC8E6D2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95" creationId="{74279BAB-B9AD-A0BF-78F2-D2D943FEC9D1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96" creationId="{39F1E20E-1719-F311-7171-F25DB0CCCC64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197" creationId="{A3E2699E-0FAF-6917-0EB2-62DAD64B7D41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02" creationId="{9F626029-A3AD-2574-4948-006ECC1B17DB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03" creationId="{9453348B-E095-158C-8CC6-142D679163F5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05" creationId="{7E1A9C58-63B7-4589-B49B-57E5F2CF9E27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06" creationId="{6D5186DC-9A32-8C85-B5A5-2ECBC4DF56F3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07" creationId="{EA7FFEF1-4C3A-DD9E-660F-E291BA4F9C31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08" creationId="{811429FC-300C-0A43-C902-CFEA626D0276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11" creationId="{E8C1DE92-0969-393B-FFE3-A42EF5589AA8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12" creationId="{540F98B5-3FEA-EBD1-3C62-12938AC03895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13" creationId="{0CD350E0-66A2-7A21-4FF9-006920D5EB36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14" creationId="{A7C75838-5304-E66A-C54E-C19CA723B078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24" creationId="{2D7B74BD-A971-2AAA-4917-0603C4DD8876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25" creationId="{B3AC7822-2441-7A85-0F37-FAB9835BA9C6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27" creationId="{8FC18551-D6FB-75BC-3847-3DD755CCE1B4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28" creationId="{F04FC11A-079B-13B2-0738-E62E5D85E2B0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29" creationId="{4FA10D48-48FA-EA21-0AAC-9358CF6E3C82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30" creationId="{7568DDC0-67BC-3CE4-7685-7BF91E974E78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33" creationId="{9B44642A-11E7-8AEE-855C-57E32D7AD4AF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34" creationId="{296B3E3D-5D13-E48A-A8E2-BF1596035540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36" creationId="{0DB3F9DB-413A-221E-0BDD-61EB333E9FF1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37" creationId="{0A6C8C7D-48B3-042A-261D-24A6D84D1C00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38" creationId="{78F5AE00-8DD9-C093-E41C-2001FD954DDA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39" creationId="{FDEFB282-E94F-FACF-C6F3-9FCE4AC05BE9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43" creationId="{24F09F79-DC10-516A-A7D8-2B8BB71395B7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44" creationId="{B2D9961A-9B9E-117B-2BC8-22FD7C7E4014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45" creationId="{58A11E1F-C725-74CA-3306-FD253B0E9C7D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46" creationId="{7FC537C8-0261-5D26-8B80-86BACF9BC2CA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49" creationId="{DA37F96D-E62C-086A-7EAC-0B8AD6436BEC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50" creationId="{3E4EE7DD-D40D-F1E2-E9AB-8B95F30B30FA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52" creationId="{299DE0CF-FAAF-0835-3A55-B4D926E7C0DC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53" creationId="{09538195-9F82-DB49-352F-04B036BD4C99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54" creationId="{5C1B58FA-9340-5B0C-E385-034AD2CBD9F6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55" creationId="{711819FA-AFD9-1E3F-45F7-7950F7CA1D69}"/>
          </ac:spMkLst>
        </pc:spChg>
        <pc:spChg chg="mod topLvl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275" creationId="{DD0D89CC-74F2-7D01-C5BC-15B6A2B33381}"/>
          </ac:spMkLst>
        </pc:spChg>
        <pc:spChg chg="mod">
          <ac:chgData name="Auli Koivunen" userId="79a0835b-e0cd-43be-8454-a20f7fb021b6" providerId="ADAL" clId="{1E02B182-AF9E-48CB-8BAE-3748EFF587C8}" dt="2023-10-24T10:33:03.236" v="535" actId="207"/>
          <ac:spMkLst>
            <pc:docMk/>
            <pc:sldMk cId="3974404603" sldId="532"/>
            <ac:spMk id="448" creationId="{783A2814-8778-A59C-9D57-0D09A435BFCC}"/>
          </ac:spMkLst>
        </pc:spChg>
        <pc:spChg chg="mod">
          <ac:chgData name="Auli Koivunen" userId="79a0835b-e0cd-43be-8454-a20f7fb021b6" providerId="ADAL" clId="{1E02B182-AF9E-48CB-8BAE-3748EFF587C8}" dt="2023-10-24T10:33:03.236" v="535" actId="207"/>
          <ac:spMkLst>
            <pc:docMk/>
            <pc:sldMk cId="3974404603" sldId="532"/>
            <ac:spMk id="449" creationId="{399EF874-06E0-6BCD-3CC5-75CFE48DB800}"/>
          </ac:spMkLst>
        </pc:spChg>
        <pc:spChg chg="mod">
          <ac:chgData name="Auli Koivunen" userId="79a0835b-e0cd-43be-8454-a20f7fb021b6" providerId="ADAL" clId="{1E02B182-AF9E-48CB-8BAE-3748EFF587C8}" dt="2023-10-24T10:33:03.236" v="535" actId="207"/>
          <ac:spMkLst>
            <pc:docMk/>
            <pc:sldMk cId="3974404603" sldId="532"/>
            <ac:spMk id="450" creationId="{33756106-A09C-332C-0376-1BCE2313E74F}"/>
          </ac:spMkLst>
        </pc:spChg>
        <pc:spChg chg="mod topLvl">
          <ac:chgData name="Auli Koivunen" userId="79a0835b-e0cd-43be-8454-a20f7fb021b6" providerId="ADAL" clId="{1E02B182-AF9E-48CB-8BAE-3748EFF587C8}" dt="2023-10-25T07:41:22.495" v="1282" actId="1076"/>
          <ac:spMkLst>
            <pc:docMk/>
            <pc:sldMk cId="3974404603" sldId="532"/>
            <ac:spMk id="451" creationId="{C670F33C-C9AD-5330-07C7-B077D2C6FFD6}"/>
          </ac:spMkLst>
        </pc:spChg>
        <pc:spChg chg="mod">
          <ac:chgData name="Auli Koivunen" userId="79a0835b-e0cd-43be-8454-a20f7fb021b6" providerId="ADAL" clId="{1E02B182-AF9E-48CB-8BAE-3748EFF587C8}" dt="2023-10-25T07:34:59.914" v="1261" actId="208"/>
          <ac:spMkLst>
            <pc:docMk/>
            <pc:sldMk cId="3974404603" sldId="532"/>
            <ac:spMk id="452" creationId="{A1749D82-560C-368C-0A62-A77FEFBF61F0}"/>
          </ac:spMkLst>
        </pc:spChg>
        <pc:spChg chg="mod topLvl">
          <ac:chgData name="Auli Koivunen" userId="79a0835b-e0cd-43be-8454-a20f7fb021b6" providerId="ADAL" clId="{1E02B182-AF9E-48CB-8BAE-3748EFF587C8}" dt="2023-10-25T07:37:37.873" v="1264" actId="1076"/>
          <ac:spMkLst>
            <pc:docMk/>
            <pc:sldMk cId="3974404603" sldId="532"/>
            <ac:spMk id="453" creationId="{C063AA59-99CE-AD30-3D8E-E3469A077CCD}"/>
          </ac:spMkLst>
        </pc:spChg>
        <pc:spChg chg="mod topLvl">
          <ac:chgData name="Auli Koivunen" userId="79a0835b-e0cd-43be-8454-a20f7fb021b6" providerId="ADAL" clId="{1E02B182-AF9E-48CB-8BAE-3748EFF587C8}" dt="2023-10-25T07:37:37.873" v="1264" actId="1076"/>
          <ac:spMkLst>
            <pc:docMk/>
            <pc:sldMk cId="3974404603" sldId="532"/>
            <ac:spMk id="454" creationId="{4200C3F6-5541-A05A-8B55-ECD176B8DC73}"/>
          </ac:spMkLst>
        </pc:spChg>
        <pc:spChg chg="mod topLvl">
          <ac:chgData name="Auli Koivunen" userId="79a0835b-e0cd-43be-8454-a20f7fb021b6" providerId="ADAL" clId="{1E02B182-AF9E-48CB-8BAE-3748EFF587C8}" dt="2023-10-25T07:37:37.873" v="1264" actId="1076"/>
          <ac:spMkLst>
            <pc:docMk/>
            <pc:sldMk cId="3974404603" sldId="532"/>
            <ac:spMk id="455" creationId="{C089C19F-AAED-7ACC-A180-55F3A0A37704}"/>
          </ac:spMkLst>
        </pc:spChg>
        <pc:spChg chg="mod">
          <ac:chgData name="Auli Koivunen" userId="79a0835b-e0cd-43be-8454-a20f7fb021b6" providerId="ADAL" clId="{1E02B182-AF9E-48CB-8BAE-3748EFF587C8}" dt="2023-10-25T07:34:59.914" v="1261" actId="208"/>
          <ac:spMkLst>
            <pc:docMk/>
            <pc:sldMk cId="3974404603" sldId="532"/>
            <ac:spMk id="459" creationId="{4B5D711B-DEF9-12FB-423C-5A348AA94A2C}"/>
          </ac:spMkLst>
        </pc:spChg>
        <pc:spChg chg="mod">
          <ac:chgData name="Auli Koivunen" userId="79a0835b-e0cd-43be-8454-a20f7fb021b6" providerId="ADAL" clId="{1E02B182-AF9E-48CB-8BAE-3748EFF587C8}" dt="2023-10-25T07:34:59.914" v="1261" actId="208"/>
          <ac:spMkLst>
            <pc:docMk/>
            <pc:sldMk cId="3974404603" sldId="532"/>
            <ac:spMk id="460" creationId="{2504F5F9-5B35-B076-5890-274AF33A4F0D}"/>
          </ac:spMkLst>
        </pc:spChg>
        <pc:spChg chg="mod">
          <ac:chgData name="Auli Koivunen" userId="79a0835b-e0cd-43be-8454-a20f7fb021b6" providerId="ADAL" clId="{1E02B182-AF9E-48CB-8BAE-3748EFF587C8}" dt="2023-10-25T07:34:59.914" v="1261" actId="208"/>
          <ac:spMkLst>
            <pc:docMk/>
            <pc:sldMk cId="3974404603" sldId="532"/>
            <ac:spMk id="461" creationId="{9A314BF7-6166-1CE1-4852-09092FFAD578}"/>
          </ac:spMkLst>
        </pc:spChg>
        <pc:spChg chg="mod">
          <ac:chgData name="Auli Koivunen" userId="79a0835b-e0cd-43be-8454-a20f7fb021b6" providerId="ADAL" clId="{1E02B182-AF9E-48CB-8BAE-3748EFF587C8}" dt="2023-10-25T07:34:59.914" v="1261" actId="208"/>
          <ac:spMkLst>
            <pc:docMk/>
            <pc:sldMk cId="3974404603" sldId="532"/>
            <ac:spMk id="462" creationId="{BF2B8CF9-BCAA-0389-756A-80CFAD4801FD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467" creationId="{AAF292C8-AA9D-1DCC-41A7-0E4D270F4FA5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468" creationId="{31BCD6F9-6905-8BB6-7879-97FD5D14D880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469" creationId="{498D05B4-A87A-087E-8A3F-FA9D22B4FF27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473" creationId="{46B20DF7-CB90-9978-6728-E0DB3F79C95E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475" creationId="{2F790622-98A0-A889-7207-A1F73A911127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482" creationId="{972DDCC1-9798-C8D8-C16C-2EB2C2AA4224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483" creationId="{EE0E0FC5-3D8C-2458-B47C-B2AD24E6BB13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486" creationId="{E3598BC9-64F3-AEBE-5B11-4E68D2D25759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487" creationId="{F8B55C59-3CF8-A252-89EF-1647458C7C8D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489" creationId="{DE3DF022-91DE-6B3F-EA10-B721768223F3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490" creationId="{7063FCB4-8027-FDD0-B1B9-6CE7DB437372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491" creationId="{2BE9A037-603C-D8A8-AD7B-A803B574E0D8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492" creationId="{B7E78BA4-60F6-67F5-3A11-6DB9A0483A87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495" creationId="{2CFFE1F3-4AB9-DB2C-0CB5-5A76C161FFA3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496" creationId="{6E61F69B-AD58-F805-45EA-D8022B5D864D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498" creationId="{38E6D375-4E76-36E6-F538-96C3354B1443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499" creationId="{21DE8B66-A849-FB36-D6D8-283FBBDC2012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00" creationId="{827FE194-A061-91AF-A70A-F69C5AA89C43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01" creationId="{57E7FB35-9429-BD81-F9E3-72261F96B3E3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03" creationId="{01DF2F85-656E-F88D-6F8B-A198EF389279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04" creationId="{5D006433-E5D9-7628-E976-A93BC81BA771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05" creationId="{2CEC7766-2AD7-2EBA-D5BB-E5549C669D85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06" creationId="{FF077DD0-1753-7150-3E49-B6C7C6C6AB79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08" creationId="{40C3D272-0623-F7B3-24D5-C7C69570B11B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09" creationId="{6586D987-81C9-C9DF-4BF3-5CBAC910BF58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11" creationId="{FE1347A1-8F36-FB56-3168-83FCC8AD6F77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14" creationId="{BD913DE6-1591-F497-A7D5-BAAC2D3A5FB7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15" creationId="{4F18D5CC-9718-8C9A-3BEB-FC31211A109A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17" creationId="{56590EF3-B8BA-9604-D7F6-C6C32FD330AF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18" creationId="{F7C9B610-C645-595E-867A-D30B855086A8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19" creationId="{F96423A8-6E51-8C14-D224-279B39E0DAD8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20" creationId="{D9A513CD-3234-50B2-EE1B-EB8475B7E5F5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23" creationId="{26FDFF1F-7A88-0A19-F05A-89D91BFDA2E2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24" creationId="{F4033C34-7202-A18C-058B-9D955BE85011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26" creationId="{4464D6B0-9E60-862E-4ABD-DE7F224AA863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27" creationId="{A1A686BA-CCD0-1378-2B28-43D0F0995453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28" creationId="{F4AE90CD-D0EF-A4D2-E819-238D8F1947A8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29" creationId="{8E211CDB-A44A-547A-CA94-8F3D2185C023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32" creationId="{2BB8B16A-DA5B-8559-7D8C-CC513D3AE5E9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33" creationId="{C8EEDCE3-CB7D-F884-EA4B-7D7002723512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35" creationId="{3FDA76D6-0F31-B14E-3F74-50815C3D32FA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36" creationId="{9FBF3B0B-E75C-1213-6A45-97C592D78CB7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37" creationId="{3359BCEF-6078-F69D-4986-7FD167F38328}"/>
          </ac:spMkLst>
        </pc:spChg>
        <pc:spChg chg="mod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38" creationId="{3BEAF90D-2F36-8589-5E46-5BBE8360C06C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39" creationId="{E36AA518-798E-4982-A118-6310553FA165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43" creationId="{1E9D917E-2D0A-CE61-0072-3B7EAA414556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44" creationId="{09F346D8-DB8C-23EC-15AE-3901A7BBFDC5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47" creationId="{FCE827AD-2D37-02F5-7307-C39E5426E0DC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48" creationId="{30009516-BEEC-DDF4-856B-C13D8010398A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50" creationId="{71EF7295-899A-78BC-F9CA-19C3F7D9194F}"/>
          </ac:spMkLst>
        </pc:spChg>
        <pc:spChg chg="mod topLvl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52" creationId="{0DC67EA6-F439-262B-FB2D-7F6A0AEDA69F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53" creationId="{B31A22B5-8A5D-4FB7-3788-C724EA092AF3}"/>
          </ac:spMkLst>
        </pc:spChg>
        <pc:spChg chg="mod topLvl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55" creationId="{11962560-5C8C-73D5-B9FA-8C4C66A55C13}"/>
          </ac:spMkLst>
        </pc:spChg>
        <pc:spChg chg="mod topLvl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57" creationId="{F288A07B-53A6-1D4B-7344-80146C464DE9}"/>
          </ac:spMkLst>
        </pc:spChg>
        <pc:spChg chg="mod topLvl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58" creationId="{88E7A938-BB90-6093-188E-417488D3CF36}"/>
          </ac:spMkLst>
        </pc:spChg>
        <pc:spChg chg="mod topLvl">
          <ac:chgData name="Auli Koivunen" userId="79a0835b-e0cd-43be-8454-a20f7fb021b6" providerId="ADAL" clId="{1E02B182-AF9E-48CB-8BAE-3748EFF587C8}" dt="2023-10-25T07:38:27.813" v="1266" actId="1076"/>
          <ac:spMkLst>
            <pc:docMk/>
            <pc:sldMk cId="3974404603" sldId="532"/>
            <ac:spMk id="559" creationId="{17B176D2-BD13-DB95-9AA1-1117D93C02CB}"/>
          </ac:spMkLst>
        </pc:spChg>
        <pc:spChg chg="mod topLvl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60" creationId="{AAA8E6FF-810A-3766-0AF8-55FDCA59D016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61" creationId="{92F2D0C3-8B43-7124-2CA6-4A47BCB91512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65" creationId="{73AA577B-726F-13E0-D8FD-1EC8DEC63F3A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67" creationId="{85753C94-A88C-ACB0-78D4-77DCA8D8F656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68" creationId="{ACF034ED-C57A-91BF-3245-B2D29688331D}"/>
          </ac:spMkLst>
        </pc:spChg>
        <pc:spChg chg="mod topLvl">
          <ac:chgData name="Auli Koivunen" userId="79a0835b-e0cd-43be-8454-a20f7fb021b6" providerId="ADAL" clId="{1E02B182-AF9E-48CB-8BAE-3748EFF587C8}" dt="2023-10-25T06:52:09.786" v="1136" actId="1076"/>
          <ac:spMkLst>
            <pc:docMk/>
            <pc:sldMk cId="3974404603" sldId="532"/>
            <ac:spMk id="569" creationId="{4D3C1276-0440-04C9-0F9F-75CF65CA336D}"/>
          </ac:spMkLst>
        </pc:spChg>
        <pc:spChg chg="mod topLvl">
          <ac:chgData name="Auli Koivunen" userId="79a0835b-e0cd-43be-8454-a20f7fb021b6" providerId="ADAL" clId="{1E02B182-AF9E-48CB-8BAE-3748EFF587C8}" dt="2023-10-25T07:40:29.944" v="1277" actId="1076"/>
          <ac:spMkLst>
            <pc:docMk/>
            <pc:sldMk cId="3974404603" sldId="532"/>
            <ac:spMk id="570" creationId="{2420C223-F04A-D9B3-6839-EA4D8E168F08}"/>
          </ac:spMkLst>
        </pc:spChg>
        <pc:spChg chg="mod topLvl">
          <ac:chgData name="Auli Koivunen" userId="79a0835b-e0cd-43be-8454-a20f7fb021b6" providerId="ADAL" clId="{1E02B182-AF9E-48CB-8BAE-3748EFF587C8}" dt="2023-10-24T10:18:50.047" v="436" actId="165"/>
          <ac:spMkLst>
            <pc:docMk/>
            <pc:sldMk cId="3974404603" sldId="532"/>
            <ac:spMk id="572" creationId="{8D5975B8-ED2F-7B4E-496F-D3987934FEF3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73" creationId="{FB62934A-3906-AD14-E2BD-856AAD087A1F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74" creationId="{72F704F3-7DC4-FAC4-5477-B79C350338DE}"/>
          </ac:spMkLst>
        </pc:spChg>
        <pc:spChg chg="mod">
          <ac:chgData name="Auli Koivunen" userId="79a0835b-e0cd-43be-8454-a20f7fb021b6" providerId="ADAL" clId="{1E02B182-AF9E-48CB-8BAE-3748EFF587C8}" dt="2023-10-24T10:20:32.006" v="446" actId="571"/>
          <ac:spMkLst>
            <pc:docMk/>
            <pc:sldMk cId="3974404603" sldId="532"/>
            <ac:spMk id="575" creationId="{E6E66A05-33BD-119D-C05A-2FEC9D574946}"/>
          </ac:spMkLst>
        </pc:spChg>
        <pc:grpChg chg="del 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7" creationId="{B2ECE78A-7ED8-E337-DFA4-5B81E5A80647}"/>
          </ac:grpSpMkLst>
        </pc:grpChg>
        <pc:grpChg chg="add 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9" creationId="{6EA75736-0DB6-6AA9-0D9B-0040D5E46584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10" creationId="{EE192A92-81BF-03EB-4584-98FD01E81728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14" creationId="{285C57DD-3E65-52CD-5B62-6EC37DA1B15F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15" creationId="{A6CF94A7-2E85-07D6-5865-2186AFF2263E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16" creationId="{D48135E8-73A0-8FDD-943D-EF2111EF9E14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19" creationId="{887EA98A-9159-6134-4028-ED1504EA3539}"/>
          </ac:grpSpMkLst>
        </pc:grpChg>
        <pc:grpChg chg="mod">
          <ac:chgData name="Auli Koivunen" userId="79a0835b-e0cd-43be-8454-a20f7fb021b6" providerId="ADAL" clId="{1E02B182-AF9E-48CB-8BAE-3748EFF587C8}" dt="2023-10-25T07:38:27.813" v="1266" actId="1076"/>
          <ac:grpSpMkLst>
            <pc:docMk/>
            <pc:sldMk cId="3974404603" sldId="532"/>
            <ac:grpSpMk id="23" creationId="{C731EF24-C477-4E12-A621-8AFC66C65FA1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33" creationId="{D161DCBA-0AE2-836D-88EE-72E895863A76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35" creationId="{39651D3D-DD6E-2FD1-058C-4D0BD4BF3472}"/>
          </ac:grpSpMkLst>
        </pc:grpChg>
        <pc:grpChg chg="mod topLvl">
          <ac:chgData name="Auli Koivunen" userId="79a0835b-e0cd-43be-8454-a20f7fb021b6" providerId="ADAL" clId="{1E02B182-AF9E-48CB-8BAE-3748EFF587C8}" dt="2023-10-25T12:51:19.304" v="1304" actId="1076"/>
          <ac:grpSpMkLst>
            <pc:docMk/>
            <pc:sldMk cId="3974404603" sldId="532"/>
            <ac:grpSpMk id="36" creationId="{56472CD4-DF26-BF08-711C-734107CFAC83}"/>
          </ac:grpSpMkLst>
        </pc:grpChg>
        <pc:grpChg chg="mod topLvl">
          <ac:chgData name="Auli Koivunen" userId="79a0835b-e0cd-43be-8454-a20f7fb021b6" providerId="ADAL" clId="{1E02B182-AF9E-48CB-8BAE-3748EFF587C8}" dt="2023-10-25T07:39:02.532" v="1269" actId="1076"/>
          <ac:grpSpMkLst>
            <pc:docMk/>
            <pc:sldMk cId="3974404603" sldId="532"/>
            <ac:grpSpMk id="47" creationId="{DA38FA56-BC82-6F0A-BB29-DB76CEA39A3A}"/>
          </ac:grpSpMkLst>
        </pc:grpChg>
        <pc:grpChg chg="mod topLvl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53" creationId="{097C2918-599B-0865-8A87-3B25F58E5664}"/>
          </ac:grpSpMkLst>
        </pc:grpChg>
        <pc:grpChg chg="mod topLvl">
          <ac:chgData name="Auli Koivunen" userId="79a0835b-e0cd-43be-8454-a20f7fb021b6" providerId="ADAL" clId="{1E02B182-AF9E-48CB-8BAE-3748EFF587C8}" dt="2023-10-24T10:33:03.236" v="535" actId="207"/>
          <ac:grpSpMkLst>
            <pc:docMk/>
            <pc:sldMk cId="3974404603" sldId="532"/>
            <ac:grpSpMk id="62" creationId="{61885829-1555-42C1-7090-D0CBCEE06722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65" creationId="{C043B632-D53F-E314-5A05-C7166D32655D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68" creationId="{8A6935FE-5FB1-462E-7300-106A90D480F4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73" creationId="{3B684D26-1F31-3E8A-8DF9-C5954F54648D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76" creationId="{F0E41FA8-E686-E6B5-63AA-44E6D97ECF44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81" creationId="{1D86E871-CD1C-6440-8690-93487204ABC8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86" creationId="{DCC63D10-5CFE-D80D-010A-48972677B0E1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88" creationId="{57AEBDDD-CE78-9F72-A346-31B7E8BA86BB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97" creationId="{119D7F5B-541E-726C-F022-1BB033866D9A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100" creationId="{E821CA04-32AE-B11A-3DBA-72B7D50DE1E2}"/>
          </ac:grpSpMkLst>
        </pc:grpChg>
        <pc:grpChg chg="add mod">
          <ac:chgData name="Auli Koivunen" userId="79a0835b-e0cd-43be-8454-a20f7fb021b6" providerId="ADAL" clId="{1E02B182-AF9E-48CB-8BAE-3748EFF587C8}" dt="2023-10-24T10:22:35.932" v="454" actId="571"/>
          <ac:grpSpMkLst>
            <pc:docMk/>
            <pc:sldMk cId="3974404603" sldId="532"/>
            <ac:grpSpMk id="105" creationId="{33610917-0134-5284-2B87-E923AC88EFBE}"/>
          </ac:grpSpMkLst>
        </pc:grpChg>
        <pc:grpChg chg="mod">
          <ac:chgData name="Auli Koivunen" userId="79a0835b-e0cd-43be-8454-a20f7fb021b6" providerId="ADAL" clId="{1E02B182-AF9E-48CB-8BAE-3748EFF587C8}" dt="2023-10-24T10:22:35.932" v="454" actId="571"/>
          <ac:grpSpMkLst>
            <pc:docMk/>
            <pc:sldMk cId="3974404603" sldId="532"/>
            <ac:grpSpMk id="106" creationId="{41639FBE-25A0-698C-DD8D-8D79C60B158A}"/>
          </ac:grpSpMkLst>
        </pc:grpChg>
        <pc:grpChg chg="mod">
          <ac:chgData name="Auli Koivunen" userId="79a0835b-e0cd-43be-8454-a20f7fb021b6" providerId="ADAL" clId="{1E02B182-AF9E-48CB-8BAE-3748EFF587C8}" dt="2023-10-24T10:22:35.932" v="454" actId="571"/>
          <ac:grpSpMkLst>
            <pc:docMk/>
            <pc:sldMk cId="3974404603" sldId="532"/>
            <ac:grpSpMk id="107" creationId="{854823ED-A3B0-31BC-AC79-7B42E5AC119E}"/>
          </ac:grpSpMkLst>
        </pc:grpChg>
        <pc:grpChg chg="mod">
          <ac:chgData name="Auli Koivunen" userId="79a0835b-e0cd-43be-8454-a20f7fb021b6" providerId="ADAL" clId="{1E02B182-AF9E-48CB-8BAE-3748EFF587C8}" dt="2023-10-24T10:22:35.932" v="454" actId="571"/>
          <ac:grpSpMkLst>
            <pc:docMk/>
            <pc:sldMk cId="3974404603" sldId="532"/>
            <ac:grpSpMk id="108" creationId="{881D4016-6152-8A29-ECAE-E3DCBC5F2F72}"/>
          </ac:grpSpMkLst>
        </pc:grpChg>
        <pc:grpChg chg="mod">
          <ac:chgData name="Auli Koivunen" userId="79a0835b-e0cd-43be-8454-a20f7fb021b6" providerId="ADAL" clId="{1E02B182-AF9E-48CB-8BAE-3748EFF587C8}" dt="2023-10-24T10:22:35.932" v="454" actId="571"/>
          <ac:grpSpMkLst>
            <pc:docMk/>
            <pc:sldMk cId="3974404603" sldId="532"/>
            <ac:grpSpMk id="111" creationId="{4D14B8DF-9E0F-E7D8-64B8-48FE48D8F72C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115" creationId="{2E6185DC-D6B3-BB15-B4F5-20B4922DCDFB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116" creationId="{21E9A95C-5613-5539-25B3-29E20FF22A32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119" creationId="{D753AF79-D160-EF03-5F56-0408F20B198F}"/>
          </ac:grpSpMkLst>
        </pc:grpChg>
        <pc:grpChg chg="mod">
          <ac:chgData name="Auli Koivunen" userId="79a0835b-e0cd-43be-8454-a20f7fb021b6" providerId="ADAL" clId="{1E02B182-AF9E-48CB-8BAE-3748EFF587C8}" dt="2023-10-24T10:22:35.932" v="454" actId="571"/>
          <ac:grpSpMkLst>
            <pc:docMk/>
            <pc:sldMk cId="3974404603" sldId="532"/>
            <ac:grpSpMk id="125" creationId="{72BB9DA0-E420-3FBE-7EFA-C09940E6E8C7}"/>
          </ac:grpSpMkLst>
        </pc:grpChg>
        <pc:grpChg chg="mod">
          <ac:chgData name="Auli Koivunen" userId="79a0835b-e0cd-43be-8454-a20f7fb021b6" providerId="ADAL" clId="{1E02B182-AF9E-48CB-8BAE-3748EFF587C8}" dt="2023-10-24T10:22:35.932" v="454" actId="571"/>
          <ac:grpSpMkLst>
            <pc:docMk/>
            <pc:sldMk cId="3974404603" sldId="532"/>
            <ac:grpSpMk id="126" creationId="{708DD683-24F0-A359-3B3A-848B7AA4DA4A}"/>
          </ac:grpSpMkLst>
        </pc:grpChg>
        <pc:grpChg chg="add mod">
          <ac:chgData name="Auli Koivunen" userId="79a0835b-e0cd-43be-8454-a20f7fb021b6" providerId="ADAL" clId="{1E02B182-AF9E-48CB-8BAE-3748EFF587C8}" dt="2023-10-24T10:22:35.932" v="454" actId="571"/>
          <ac:grpSpMkLst>
            <pc:docMk/>
            <pc:sldMk cId="3974404603" sldId="532"/>
            <ac:grpSpMk id="135" creationId="{BC0BAD20-9B68-B34B-4602-02B2CA866F2B}"/>
          </ac:grpSpMkLst>
        </pc:grpChg>
        <pc:grpChg chg="mod">
          <ac:chgData name="Auli Koivunen" userId="79a0835b-e0cd-43be-8454-a20f7fb021b6" providerId="ADAL" clId="{1E02B182-AF9E-48CB-8BAE-3748EFF587C8}" dt="2023-10-24T10:22:35.932" v="454" actId="571"/>
          <ac:grpSpMkLst>
            <pc:docMk/>
            <pc:sldMk cId="3974404603" sldId="532"/>
            <ac:grpSpMk id="136" creationId="{02C08520-AD5E-DF95-80C6-2ADD7C6405FC}"/>
          </ac:grpSpMkLst>
        </pc:grpChg>
        <pc:grpChg chg="mod">
          <ac:chgData name="Auli Koivunen" userId="79a0835b-e0cd-43be-8454-a20f7fb021b6" providerId="ADAL" clId="{1E02B182-AF9E-48CB-8BAE-3748EFF587C8}" dt="2023-10-24T10:22:35.932" v="454" actId="571"/>
          <ac:grpSpMkLst>
            <pc:docMk/>
            <pc:sldMk cId="3974404603" sldId="532"/>
            <ac:grpSpMk id="137" creationId="{C63D76E9-DFBB-6D7C-341B-DF8214A8AFF5}"/>
          </ac:grpSpMkLst>
        </pc:grpChg>
        <pc:grpChg chg="mod">
          <ac:chgData name="Auli Koivunen" userId="79a0835b-e0cd-43be-8454-a20f7fb021b6" providerId="ADAL" clId="{1E02B182-AF9E-48CB-8BAE-3748EFF587C8}" dt="2023-10-24T10:22:35.932" v="454" actId="571"/>
          <ac:grpSpMkLst>
            <pc:docMk/>
            <pc:sldMk cId="3974404603" sldId="532"/>
            <ac:grpSpMk id="138" creationId="{11BE6319-478A-1A65-F4F2-9AB94B6F9F22}"/>
          </ac:grpSpMkLst>
        </pc:grpChg>
        <pc:grpChg chg="mod">
          <ac:chgData name="Auli Koivunen" userId="79a0835b-e0cd-43be-8454-a20f7fb021b6" providerId="ADAL" clId="{1E02B182-AF9E-48CB-8BAE-3748EFF587C8}" dt="2023-10-24T10:22:35.932" v="454" actId="571"/>
          <ac:grpSpMkLst>
            <pc:docMk/>
            <pc:sldMk cId="3974404603" sldId="532"/>
            <ac:grpSpMk id="141" creationId="{A9BC20FA-45D2-67BA-6336-CC4F79B4F0D6}"/>
          </ac:grpSpMkLst>
        </pc:grpChg>
        <pc:grpChg chg="mod">
          <ac:chgData name="Auli Koivunen" userId="79a0835b-e0cd-43be-8454-a20f7fb021b6" providerId="ADAL" clId="{1E02B182-AF9E-48CB-8BAE-3748EFF587C8}" dt="2023-10-24T10:22:35.932" v="454" actId="571"/>
          <ac:grpSpMkLst>
            <pc:docMk/>
            <pc:sldMk cId="3974404603" sldId="532"/>
            <ac:grpSpMk id="146" creationId="{B346BA2F-BEC5-B5E0-293E-22775E53A320}"/>
          </ac:grpSpMkLst>
        </pc:grpChg>
        <pc:grpChg chg="mod">
          <ac:chgData name="Auli Koivunen" userId="79a0835b-e0cd-43be-8454-a20f7fb021b6" providerId="ADAL" clId="{1E02B182-AF9E-48CB-8BAE-3748EFF587C8}" dt="2023-10-24T10:22:35.932" v="454" actId="571"/>
          <ac:grpSpMkLst>
            <pc:docMk/>
            <pc:sldMk cId="3974404603" sldId="532"/>
            <ac:grpSpMk id="147" creationId="{666FD0DE-522E-CC4D-8D75-185A7CC7E730}"/>
          </ac:grpSpMkLst>
        </pc:grpChg>
        <pc:grpChg chg="mod topLvl">
          <ac:chgData name="Auli Koivunen" userId="79a0835b-e0cd-43be-8454-a20f7fb021b6" providerId="ADAL" clId="{1E02B182-AF9E-48CB-8BAE-3748EFF587C8}" dt="2023-10-24T10:23:21.538" v="463" actId="1076"/>
          <ac:grpSpMkLst>
            <pc:docMk/>
            <pc:sldMk cId="3974404603" sldId="532"/>
            <ac:grpSpMk id="156" creationId="{78543F23-2C0F-891E-8565-7590DC016079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182" creationId="{C6349445-03AB-F40A-E837-2CD48D8CE75E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183" creationId="{7055B9A1-20EC-0D74-EFF6-0C118DB551FA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184" creationId="{A3FA5BC9-9544-BB69-6F5F-C6CD20C6C206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187" creationId="{652D3F27-0F2B-B860-F745-2FE6C90A0B33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192" creationId="{76FD7BB3-ABBD-AF1C-454B-DCFCB5F56BBB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193" creationId="{D3C7D63E-E59E-35D3-880D-0C3D2BEA2B76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199" creationId="{9F8EBB5E-B908-62AB-A0CE-FBA6CD43C104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200" creationId="{72CAB2EA-B730-1BD3-AF34-410545F603D4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201" creationId="{6BCBE93C-667A-71CE-6A4E-AD4A0C011141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204" creationId="{C420944D-103F-9873-95EE-EA3767EE5664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209" creationId="{AE0B4395-4E27-4C40-5052-D7494EC939FE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210" creationId="{552F2A1A-48A6-5B31-96CA-92E7F71B8DB3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222" creationId="{13779C12-4B1A-2C57-7209-385DB056A604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223" creationId="{D4B639E0-200E-9B93-3DD2-45040A991E49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226" creationId="{5E879C41-EAF1-C6F8-6CCC-387FE8CF9E1C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231" creationId="{FBAB19E9-30B6-BCF4-8766-D325C42E2381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232" creationId="{643F6A1C-17B8-0720-615F-8615B0A1F2C3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235" creationId="{574B427D-0CFC-92EF-EEFA-F96C315F247C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240" creationId="{9EAEAA44-81B2-2210-EE34-7759B6939ABB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241" creationId="{10A31120-A18E-DE21-82FC-C3FFE9C5C887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242" creationId="{3FB49B2F-27B4-FA9B-E7BF-7FD3E752A135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247" creationId="{0B4B7175-47C9-59E3-7B93-18F6CF44EBF0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248" creationId="{B91BCC53-87C6-6DA9-BD4D-D536849996A5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251" creationId="{1EC550A9-51B3-BA4F-6742-39EFD9583C07}"/>
          </ac:grpSpMkLst>
        </pc:grpChg>
        <pc:grpChg chg="add 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470" creationId="{4F676124-1468-14A0-754F-9857B3FACCA8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471" creationId="{69CDC1D2-3666-69BC-2E48-8770A9D53D07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472" creationId="{17B0FB5D-E15A-4C6E-29F4-C0B21195F8E5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474" creationId="{DDAE55A8-46C7-6C2C-765A-45472A2803DA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476" creationId="{7245267D-A34E-6332-F219-976E39E897BD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477" creationId="{FB0E78EA-800B-DBB0-3F97-1B512227D3AF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478" creationId="{348E09BA-193B-08B1-5D9C-476BDA6CE13C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479" creationId="{3CB0A228-0B9B-B93D-AAFB-555B5A6CFEAD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480" creationId="{5710CF4B-0307-5114-0373-643E551D37D6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481" creationId="{38765AD5-87CD-EEDC-6C51-0B0BFF8F70E8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484" creationId="{886F6CC9-BC59-4E2B-4623-51D2557DA4E8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485" creationId="{0B068630-E01A-786D-6ED9-6B8B30FAB87F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488" creationId="{FE2C12AF-829D-BA69-43FF-BC14FE846E13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493" creationId="{6718A65F-470A-9AD7-5E75-E668C17B2AF4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494" creationId="{26B7F0F8-29A9-0512-E43C-CF4FBBEA4CC0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497" creationId="{4E3A617A-BFBA-FE83-300C-DA68D73FEC84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502" creationId="{E0D2CC3E-2DB2-8201-201B-AE282F76D51D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507" creationId="{EF551E47-98D7-1E9F-9D07-C51F1EE166AD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510" creationId="{C9E3A71D-3467-0561-E68D-B2F0F7E25E3E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512" creationId="{55A389FB-7437-5356-C88A-33B7DEEFD45C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513" creationId="{F252B1D0-0508-5BF8-3640-3E0A61AF5CFE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516" creationId="{D913EDBB-3A58-951E-5375-4E0A3BF0D3B8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521" creationId="{18889890-7870-D68A-1A35-DE80646F22A6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522" creationId="{FCB42F16-6140-38FB-3A01-5C7A838B7119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525" creationId="{B764C7CD-8DBF-B4B8-0D0C-492EBF97B06E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530" creationId="{1488DF88-1203-FB22-48F5-270FB37B7BB0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531" creationId="{BD1FCD0A-C52E-2A9D-0CF5-20BDE8BFE647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534" creationId="{FDD73D46-759E-0A26-A8DD-E2C0E1B19E87}"/>
          </ac:grpSpMkLst>
        </pc:grpChg>
        <pc:grpChg chg="mod">
          <ac:chgData name="Auli Koivunen" userId="79a0835b-e0cd-43be-8454-a20f7fb021b6" providerId="ADAL" clId="{1E02B182-AF9E-48CB-8BAE-3748EFF587C8}" dt="2023-10-24T10:18:50.047" v="436" actId="165"/>
          <ac:grpSpMkLst>
            <pc:docMk/>
            <pc:sldMk cId="3974404603" sldId="532"/>
            <ac:grpSpMk id="540" creationId="{B0D645FC-0A4D-2507-5CE4-B289EB9F3BF1}"/>
          </ac:grpSpMkLst>
        </pc:grpChg>
        <pc:grpChg chg="mod topLvl">
          <ac:chgData name="Auli Koivunen" userId="79a0835b-e0cd-43be-8454-a20f7fb021b6" providerId="ADAL" clId="{1E02B182-AF9E-48CB-8BAE-3748EFF587C8}" dt="2023-10-24T10:23:21.538" v="463" actId="1076"/>
          <ac:grpSpMkLst>
            <pc:docMk/>
            <pc:sldMk cId="3974404603" sldId="532"/>
            <ac:grpSpMk id="541" creationId="{94D31520-24C5-8DD2-933D-A99EFEBF05AA}"/>
          </ac:grpSpMkLst>
        </pc:grpChg>
        <pc:grpChg chg="mod topLvl">
          <ac:chgData name="Auli Koivunen" userId="79a0835b-e0cd-43be-8454-a20f7fb021b6" providerId="ADAL" clId="{1E02B182-AF9E-48CB-8BAE-3748EFF587C8}" dt="2023-10-24T10:23:21.538" v="463" actId="1076"/>
          <ac:grpSpMkLst>
            <pc:docMk/>
            <pc:sldMk cId="3974404603" sldId="532"/>
            <ac:grpSpMk id="542" creationId="{E160CC4F-F4F9-30EB-3299-C76963142E7F}"/>
          </ac:grpSpMkLst>
        </pc:grpChg>
        <pc:grpChg chg="mod topLvl">
          <ac:chgData name="Auli Koivunen" userId="79a0835b-e0cd-43be-8454-a20f7fb021b6" providerId="ADAL" clId="{1E02B182-AF9E-48CB-8BAE-3748EFF587C8}" dt="2023-10-25T06:50:15.760" v="1123" actId="1076"/>
          <ac:grpSpMkLst>
            <pc:docMk/>
            <pc:sldMk cId="3974404603" sldId="532"/>
            <ac:grpSpMk id="545" creationId="{BBC05686-5EFE-3932-1411-96A88EC6ED43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546" creationId="{5278FE90-8033-55F5-9EB3-A1002EA26C57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549" creationId="{E7AB8AA4-F344-50D7-2BA3-C812F3C5D7E5}"/>
          </ac:grpSpMkLst>
        </pc:grpChg>
        <pc:grpChg chg="mod topLvl">
          <ac:chgData name="Auli Koivunen" userId="79a0835b-e0cd-43be-8454-a20f7fb021b6" providerId="ADAL" clId="{1E02B182-AF9E-48CB-8BAE-3748EFF587C8}" dt="2023-10-24T10:23:21.538" v="463" actId="1076"/>
          <ac:grpSpMkLst>
            <pc:docMk/>
            <pc:sldMk cId="3974404603" sldId="532"/>
            <ac:grpSpMk id="562" creationId="{1BAF1128-0EF7-F099-63BC-68C2A271C53A}"/>
          </ac:grpSpMkLst>
        </pc:grpChg>
        <pc:grpChg chg="mod topLvl">
          <ac:chgData name="Auli Koivunen" userId="79a0835b-e0cd-43be-8454-a20f7fb021b6" providerId="ADAL" clId="{1E02B182-AF9E-48CB-8BAE-3748EFF587C8}" dt="2023-10-24T10:23:21.538" v="463" actId="1076"/>
          <ac:grpSpMkLst>
            <pc:docMk/>
            <pc:sldMk cId="3974404603" sldId="532"/>
            <ac:grpSpMk id="563" creationId="{E3ADA902-BD05-4BA1-D7DC-1E36523741B3}"/>
          </ac:grpSpMkLst>
        </pc:grpChg>
        <pc:grpChg chg="mod topLvl">
          <ac:chgData name="Auli Koivunen" userId="79a0835b-e0cd-43be-8454-a20f7fb021b6" providerId="ADAL" clId="{1E02B182-AF9E-48CB-8BAE-3748EFF587C8}" dt="2023-10-24T10:23:21.538" v="463" actId="1076"/>
          <ac:grpSpMkLst>
            <pc:docMk/>
            <pc:sldMk cId="3974404603" sldId="532"/>
            <ac:grpSpMk id="564" creationId="{8832E9B7-0511-9F2D-18CF-376C9F296337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566" creationId="{E01F00A8-B330-4453-82F8-F0F3F16A5596}"/>
          </ac:grpSpMkLst>
        </pc:grpChg>
        <pc:grpChg chg="mod">
          <ac:chgData name="Auli Koivunen" userId="79a0835b-e0cd-43be-8454-a20f7fb021b6" providerId="ADAL" clId="{1E02B182-AF9E-48CB-8BAE-3748EFF587C8}" dt="2023-10-24T10:20:32.006" v="446" actId="571"/>
          <ac:grpSpMkLst>
            <pc:docMk/>
            <pc:sldMk cId="3974404603" sldId="532"/>
            <ac:grpSpMk id="571" creationId="{C29FFFCF-FFEF-827C-C3E4-8A472295E8B6}"/>
          </ac:grpSpMkLst>
        </pc:grpChg>
        <pc:picChg chg="mod">
          <ac:chgData name="Auli Koivunen" userId="79a0835b-e0cd-43be-8454-a20f7fb021b6" providerId="ADAL" clId="{1E02B182-AF9E-48CB-8BAE-3748EFF587C8}" dt="2023-10-24T10:18:50.047" v="436" actId="165"/>
          <ac:picMkLst>
            <pc:docMk/>
            <pc:sldMk cId="3974404603" sldId="532"/>
            <ac:picMk id="42" creationId="{DF8574A4-E6E5-4FA9-C7BB-B1CB53E41E50}"/>
          </ac:picMkLst>
        </pc:picChg>
        <pc:picChg chg="mod">
          <ac:chgData name="Auli Koivunen" userId="79a0835b-e0cd-43be-8454-a20f7fb021b6" providerId="ADAL" clId="{1E02B182-AF9E-48CB-8BAE-3748EFF587C8}" dt="2023-10-24T10:18:50.047" v="436" actId="165"/>
          <ac:picMkLst>
            <pc:docMk/>
            <pc:sldMk cId="3974404603" sldId="532"/>
            <ac:picMk id="131" creationId="{E555D29A-6EE8-93D6-1AE0-F1F817049A2F}"/>
          </ac:picMkLst>
        </pc:picChg>
        <pc:picChg chg="mod topLvl">
          <ac:chgData name="Auli Koivunen" userId="79a0835b-e0cd-43be-8454-a20f7fb021b6" providerId="ADAL" clId="{1E02B182-AF9E-48CB-8BAE-3748EFF587C8}" dt="2023-10-24T10:18:50.047" v="436" actId="165"/>
          <ac:picMkLst>
            <pc:docMk/>
            <pc:sldMk cId="3974404603" sldId="532"/>
            <ac:picMk id="551" creationId="{6E98FA37-3B14-85BD-4526-C011F47F948F}"/>
          </ac:picMkLst>
        </pc:picChg>
        <pc:picChg chg="mod topLvl">
          <ac:chgData name="Auli Koivunen" userId="79a0835b-e0cd-43be-8454-a20f7fb021b6" providerId="ADAL" clId="{1E02B182-AF9E-48CB-8BAE-3748EFF587C8}" dt="2023-10-25T07:37:24.622" v="1263" actId="1076"/>
          <ac:picMkLst>
            <pc:docMk/>
            <pc:sldMk cId="3974404603" sldId="532"/>
            <ac:picMk id="554" creationId="{5DABDCFF-BE34-161A-B884-8FE5467E98FB}"/>
          </ac:picMkLst>
        </pc:picChg>
        <pc:picChg chg="mod topLvl">
          <ac:chgData name="Auli Koivunen" userId="79a0835b-e0cd-43be-8454-a20f7fb021b6" providerId="ADAL" clId="{1E02B182-AF9E-48CB-8BAE-3748EFF587C8}" dt="2023-10-25T07:40:29.944" v="1277" actId="1076"/>
          <ac:picMkLst>
            <pc:docMk/>
            <pc:sldMk cId="3974404603" sldId="532"/>
            <ac:picMk id="556" creationId="{35F1AF5D-6A81-A6A5-936E-01F33A9E3033}"/>
          </ac:picMkLst>
        </pc:picChg>
        <pc:cxnChg chg="mod">
          <ac:chgData name="Auli Koivunen" userId="79a0835b-e0cd-43be-8454-a20f7fb021b6" providerId="ADAL" clId="{1E02B182-AF9E-48CB-8BAE-3748EFF587C8}" dt="2023-10-25T07:34:59.914" v="1261" actId="208"/>
          <ac:cxnSpMkLst>
            <pc:docMk/>
            <pc:sldMk cId="3974404603" sldId="532"/>
            <ac:cxnSpMk id="463" creationId="{124D2855-C3FA-3F3E-87CA-D73D8F6D2FCC}"/>
          </ac:cxnSpMkLst>
        </pc:cxnChg>
        <pc:cxnChg chg="mod">
          <ac:chgData name="Auli Koivunen" userId="79a0835b-e0cd-43be-8454-a20f7fb021b6" providerId="ADAL" clId="{1E02B182-AF9E-48CB-8BAE-3748EFF587C8}" dt="2023-10-25T07:34:59.914" v="1261" actId="208"/>
          <ac:cxnSpMkLst>
            <pc:docMk/>
            <pc:sldMk cId="3974404603" sldId="532"/>
            <ac:cxnSpMk id="464" creationId="{BEACB252-7E85-E0CA-E61E-CD5215F37588}"/>
          </ac:cxnSpMkLst>
        </pc:cxnChg>
        <pc:cxnChg chg="mod">
          <ac:chgData name="Auli Koivunen" userId="79a0835b-e0cd-43be-8454-a20f7fb021b6" providerId="ADAL" clId="{1E02B182-AF9E-48CB-8BAE-3748EFF587C8}" dt="2023-10-25T07:34:59.914" v="1261" actId="208"/>
          <ac:cxnSpMkLst>
            <pc:docMk/>
            <pc:sldMk cId="3974404603" sldId="532"/>
            <ac:cxnSpMk id="465" creationId="{4EEB9CBD-2AE1-B25C-F370-5DEEA7DAA3E4}"/>
          </ac:cxnSpMkLst>
        </pc:cxnChg>
        <pc:cxnChg chg="mod">
          <ac:chgData name="Auli Koivunen" userId="79a0835b-e0cd-43be-8454-a20f7fb021b6" providerId="ADAL" clId="{1E02B182-AF9E-48CB-8BAE-3748EFF587C8}" dt="2023-10-25T07:34:59.914" v="1261" actId="208"/>
          <ac:cxnSpMkLst>
            <pc:docMk/>
            <pc:sldMk cId="3974404603" sldId="532"/>
            <ac:cxnSpMk id="466" creationId="{A2BEBA60-3A95-F756-25FC-8184EE6B4F38}"/>
          </ac:cxnSpMkLst>
        </pc:cxnChg>
      </pc:sldChg>
      <pc:sldChg chg="addSp delSp modSp new del mod ord">
        <pc:chgData name="Auli Koivunen" userId="79a0835b-e0cd-43be-8454-a20f7fb021b6" providerId="ADAL" clId="{1E02B182-AF9E-48CB-8BAE-3748EFF587C8}" dt="2023-10-25T15:45:15.002" v="1316" actId="47"/>
        <pc:sldMkLst>
          <pc:docMk/>
          <pc:sldMk cId="385466145" sldId="533"/>
        </pc:sldMkLst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8" creationId="{E7B11B3F-60AA-4B53-9FC5-85AF6D0D15F2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9" creationId="{56E71F4B-B61F-B6FB-F7E3-54CF6668E748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13" creationId="{14664C33-F6DA-75A9-CFC6-D5E3C102CED7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14" creationId="{63ABA660-CD89-0397-063E-DD2B8ABADE99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16" creationId="{7DD6394B-EC28-59A6-017C-BA2BBC6CF83A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17" creationId="{C06F105D-2895-50CC-C44C-6CF0B56EC92D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18" creationId="{DA3F7F5A-8AAD-DB1F-D14F-A643B5092707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19" creationId="{144F40B6-A5B0-26CA-7735-97FF2A038E3C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22" creationId="{F2520DC1-119F-0515-18E3-6A6C140D6B8B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23" creationId="{6D19C8DA-D918-9E63-6476-AAEBB2F15DB2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24" creationId="{BF604409-77EF-1046-CC27-DECA5115DA27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25" creationId="{4E887BE3-0207-1912-1DBE-0D250256FBDF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27" creationId="{1BD8A518-8CA2-D8EB-BA32-662EECF4F06E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28" creationId="{BD5A0956-FA82-0D6F-013F-3E7AF85A754B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31" creationId="{8AB243EB-01DF-BD6A-8BC8-97235DA233B6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32" creationId="{6E7D79EC-694A-AFCC-3315-D082035B0BC1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34" creationId="{8FBBA45C-9914-66E3-6E47-3DA6323BF867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35" creationId="{1DC3414E-4D1D-3346-2F13-A0098C977CC4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37" creationId="{53080DC9-4DC5-9865-D2EB-4E053658AE0A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42" creationId="{18620454-37E6-EB7C-DCA6-0D61C29F09FB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44" creationId="{9942D401-6A6C-3C79-0CCF-F1AF19634581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51" creationId="{24FB8799-0536-53C2-807A-A71AF893BE47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52" creationId="{2A0B4DC3-869D-09B5-D2E8-AB7F91B93848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54" creationId="{15CEA5B7-24BF-9710-0E84-059BBD8CF808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55" creationId="{AA548A86-8A38-EE5C-B577-5C382E104188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56" creationId="{F2FEF6AC-0479-64B7-EEDA-334C2E524F8F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57" creationId="{5420FD13-D801-979A-E310-0E505D5AB75B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59" creationId="{D1CE74D2-A252-D9D8-02D2-F8B92B716585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60" creationId="{655BCF33-479C-76DE-6200-3CF5E1AD8998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62" creationId="{CFCB1F2B-D60A-5B39-F819-EA352D858B6E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63" creationId="{F77F5B44-961E-D396-EC3B-7A3D2F438F11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64" creationId="{D3117E63-C333-C057-620B-5905C0B1FD8D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65" creationId="{EDDD6BF3-B1C2-663F-7112-4E1F941F03D0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67" creationId="{104B56C5-B97B-E42B-A382-7B3A69B8095E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68" creationId="{633AB579-3382-E023-2E73-AB7E2E23E69C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70" creationId="{C8AEC0F4-F4C3-9E72-2A37-6DBC133046F1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71" creationId="{36005A99-CE9F-553A-1942-A585BB5EACEA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72" creationId="{56C2229F-2115-E1CB-2A7A-FF5CE41FCB5F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73" creationId="{1C30B2FD-0A34-07E1-F995-E658E3254CAE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75" creationId="{5DA62662-0D98-F77D-B712-88A273196238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76" creationId="{488EB1F9-2A47-94FD-A288-6C23BA494778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78" creationId="{CF27A9BB-536C-3A04-64B8-81AA626E80B8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79" creationId="{B88B9D17-CCCF-74BB-68DA-3F96574A6096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80" creationId="{54696293-7260-911F-B7B7-AD320591214F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81" creationId="{A44A8D32-5A76-C9C5-5763-1BB907B51DE2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83" creationId="{9FE81F8B-03E0-3FD0-710B-430A2D53C157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84" creationId="{AF23A300-0548-D051-BC2C-462BCD1F3E45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86" creationId="{1FA05056-5F1C-168E-3949-669E77D82D70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87" creationId="{C0CC0D8E-2F2A-25FF-68C9-13E5857ACD3E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88" creationId="{AFA8B3E0-68A1-EE44-F416-201D9AF0BC5B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89" creationId="{3033EA78-495C-4E21-B6C8-871C64614624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91" creationId="{6BA4161F-B27C-B4FC-4F34-B2D37559EF16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92" creationId="{1D6374FE-26F7-445B-CFB5-D2F269E71AAA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94" creationId="{AB3A18C1-0200-F877-489B-E3F5A3711C2C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95" creationId="{A713CDFA-31EB-5C23-2833-71943CB41E9F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96" creationId="{9ECA6F03-02DC-B00B-813E-1DD77903FCEA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97" creationId="{6D1A0FFF-CDB2-8816-EBC1-6A3B70EF2E3B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99" creationId="{60018A84-AF2F-87D7-C40D-5EAE6214AC4A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100" creationId="{F4EA6F54-FC97-4CAF-C76A-5408D72DBE6F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102" creationId="{F16BA5D8-B64C-9D6E-3426-3CF2C9125020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103" creationId="{DBC19713-DD03-A13C-3A77-54AAAC974E39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104" creationId="{820BC37A-20BC-18A9-A438-9FEA8A9D9632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105" creationId="{675EC3B7-0B08-C3AC-6B67-9F7C4EA68B33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107" creationId="{6F41BEE2-5BB6-BE7D-F62A-D775505E5250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108" creationId="{3C49EAC1-A46C-FBB6-9D58-AA07E35F9C7B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110" creationId="{128B3A98-F596-4B46-5DF3-503DC9E212BB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111" creationId="{3340425B-6491-C200-9628-74D22E1B2679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112" creationId="{F1ABB9F8-6D9C-1431-910D-845A0FE51784}"/>
          </ac:spMkLst>
        </pc:spChg>
        <pc:spChg chg="mod">
          <ac:chgData name="Auli Koivunen" userId="79a0835b-e0cd-43be-8454-a20f7fb021b6" providerId="ADAL" clId="{1E02B182-AF9E-48CB-8BAE-3748EFF587C8}" dt="2023-10-24T10:22:19.296" v="452"/>
          <ac:spMkLst>
            <pc:docMk/>
            <pc:sldMk cId="385466145" sldId="533"/>
            <ac:spMk id="113" creationId="{E6B0704D-23FB-E43B-A39F-FE24EEC7C7C2}"/>
          </ac:spMkLst>
        </pc:spChg>
        <pc:spChg chg="add del mod">
          <ac:chgData name="Auli Koivunen" userId="79a0835b-e0cd-43be-8454-a20f7fb021b6" providerId="ADAL" clId="{1E02B182-AF9E-48CB-8BAE-3748EFF587C8}" dt="2023-10-24T10:23:39.319" v="466" actId="478"/>
          <ac:spMkLst>
            <pc:docMk/>
            <pc:sldMk cId="385466145" sldId="533"/>
            <ac:spMk id="114" creationId="{9EFB9512-85BB-25A1-E7ED-67A58EB614C2}"/>
          </ac:spMkLst>
        </pc:spChg>
        <pc:spChg chg="add mod">
          <ac:chgData name="Auli Koivunen" userId="79a0835b-e0cd-43be-8454-a20f7fb021b6" providerId="ADAL" clId="{1E02B182-AF9E-48CB-8BAE-3748EFF587C8}" dt="2023-10-24T10:24:16.374" v="469" actId="164"/>
          <ac:spMkLst>
            <pc:docMk/>
            <pc:sldMk cId="385466145" sldId="533"/>
            <ac:spMk id="115" creationId="{FF3488A8-5B6F-BE79-F639-6F510F022AD1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20" creationId="{FF6C6935-E60D-218F-4ABC-9B91EECB8EA0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21" creationId="{37725320-507E-6799-31C5-CF49A21CCBF9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23" creationId="{D72A6D05-E71B-C203-E4FB-645052E93574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24" creationId="{BD22C78E-CEE7-254C-6B61-2652A64B2572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25" creationId="{1CF26631-0B61-2686-F500-806A56705AA9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26" creationId="{662CA273-F96E-74EC-2447-F41D98D1DE2E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29" creationId="{379458DB-EAD0-AD73-597B-BFD014C51F45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30" creationId="{F39B4A54-0257-00C1-3BC9-64CB50F85FE9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31" creationId="{C4C4F4A6-E9C8-2399-494F-2F70A1E5D079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32" creationId="{0166A3AA-0AA5-3BBB-C150-715826858A54}"/>
          </ac:spMkLst>
        </pc:spChg>
        <pc:spChg chg="add del mod">
          <ac:chgData name="Auli Koivunen" userId="79a0835b-e0cd-43be-8454-a20f7fb021b6" providerId="ADAL" clId="{1E02B182-AF9E-48CB-8BAE-3748EFF587C8}" dt="2023-10-24T10:24:00.595" v="468" actId="478"/>
          <ac:spMkLst>
            <pc:docMk/>
            <pc:sldMk cId="385466145" sldId="533"/>
            <ac:spMk id="133" creationId="{005A11E9-6EC7-4B1C-589B-25B70ED14BC1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38" creationId="{F291E057-FD71-E0B6-F528-9C7AD9334A78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39" creationId="{E18274C3-A9A7-5661-17FF-8FE9D5A8BD01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41" creationId="{F94CE857-1DFB-7AA8-B43C-90EC9E9C0C15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42" creationId="{DC1AC54E-FD79-06A9-8066-6B322DC2146D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43" creationId="{525E4601-49A9-DDAE-04C0-AF3EFDA3EE42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44" creationId="{F0CF821D-DEBD-62D2-3746-F169E73DB75D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47" creationId="{70DC99AE-22F4-2049-D579-3A668B5FCBB1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48" creationId="{A0355F19-FA72-C158-FA8E-03D640CC771F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49" creationId="{73FAD1B7-F377-ACF7-B6C7-043A1954DCF3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50" creationId="{27A75F47-110D-B190-86BD-7B668B6530D3}"/>
          </ac:spMkLst>
        </pc:spChg>
        <pc:spChg chg="mod">
          <ac:chgData name="Auli Koivunen" userId="79a0835b-e0cd-43be-8454-a20f7fb021b6" providerId="ADAL" clId="{1E02B182-AF9E-48CB-8BAE-3748EFF587C8}" dt="2023-10-24T10:26:34.411" v="487" actId="404"/>
          <ac:spMkLst>
            <pc:docMk/>
            <pc:sldMk cId="385466145" sldId="533"/>
            <ac:spMk id="153" creationId="{51BF9E61-8A05-9E44-4E51-989414513C8A}"/>
          </ac:spMkLst>
        </pc:spChg>
        <pc:spChg chg="mod">
          <ac:chgData name="Auli Koivunen" userId="79a0835b-e0cd-43be-8454-a20f7fb021b6" providerId="ADAL" clId="{1E02B182-AF9E-48CB-8BAE-3748EFF587C8}" dt="2023-10-24T10:26:34.411" v="487" actId="404"/>
          <ac:spMkLst>
            <pc:docMk/>
            <pc:sldMk cId="385466145" sldId="533"/>
            <ac:spMk id="154" creationId="{EFD8ED81-4B7A-0C45-5F5A-593845C621C9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58" creationId="{405D656E-8549-5E86-F48E-436BC7240FA4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59" creationId="{4C5AE185-429E-4864-9A24-031700D43D7D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61" creationId="{1E0E8257-7517-1CAE-A796-680456AF6AE8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62" creationId="{898E0855-BA83-73D4-D0CE-75AD430248AD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63" creationId="{595A98AA-75B0-4731-A676-315F3F814B10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64" creationId="{6BC90A02-83F7-54B4-631A-D480927F84DD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67" creationId="{07F2737E-530F-783D-A624-0DAE9E31F815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68" creationId="{9D5DF170-B642-260D-4079-61D5D3439B25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69" creationId="{75B31541-84CA-3329-9627-A4A13E8BF2EE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70" creationId="{71041BB5-F20A-891F-D03E-DB8C749A751D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72" creationId="{2DAA5D76-0729-2F34-608A-9C5178F24C6F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73" creationId="{0627BBA3-5A00-6AE5-7559-A58D88D6D231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76" creationId="{25F498F4-C6F8-DCFA-C3B5-83F5D588489D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77" creationId="{9A8093CD-9F67-641D-88C4-AA68D5F3942F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79" creationId="{F04D5615-33B7-53A3-B3AB-4E23935415A7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80" creationId="{DC38A8B9-925A-FE9D-4258-56F2DC38FC7C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82" creationId="{538EF4C5-6002-9FA2-2BEC-FBDB9D3646CE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87" creationId="{00E66610-98AC-54F9-E1E3-0D5D9DD7DD43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89" creationId="{86DEC544-72AE-F3B3-571C-24EE39D830B7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96" creationId="{E2E57883-38C4-0DE3-90BF-AB5A33C68AEC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97" creationId="{302B2B86-6485-2156-88EA-574F2E937F4C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199" creationId="{EE0E0DEA-1C66-8CDD-2C31-D4BD919E04D8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00" creationId="{B2FDBE66-B3E1-5E4C-D863-454DDF94FA37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01" creationId="{75C1CBD0-3A27-FA77-99D6-6E6D6C75B7F5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02" creationId="{90769FC3-8EC8-727A-939F-09A49F9FF6FE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04" creationId="{7F8BA8C3-3DB2-EEF5-F24C-0A239F22F4E5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05" creationId="{08841A5F-6BEE-313F-FE41-7E75FE071E43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07" creationId="{276EC5D7-A042-68CA-FDEC-EC74D67686C3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08" creationId="{9683590D-EFC2-4BDD-483A-5853EA21BB02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09" creationId="{0DD331AD-5A99-1ABE-A342-5287927CE8A3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10" creationId="{C25B01A4-FACD-3908-7817-971100A73FE5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12" creationId="{E1AF05A8-5EC8-0E68-99DF-C55156789D0A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13" creationId="{AE80F714-F599-4C18-14CC-5F2C4233B1A3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15" creationId="{B747744C-0CE6-01D2-5D7F-8C933C90AA0F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16" creationId="{E4A9636C-D75F-E01B-F887-1FC6D4DE9970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17" creationId="{1695E7A0-58A6-F583-687E-BDF867D77FC4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18" creationId="{89EB48E7-B260-157F-3E8E-2321492ADD97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20" creationId="{4F11E4D7-A119-9A5D-8018-95197669C402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21" creationId="{805DA5DC-804A-E571-758E-80BCEC141D52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23" creationId="{BA134C39-7841-51C4-BEAD-AE8B66FD5383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24" creationId="{130471C4-8010-5775-3A52-23DE28489610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25" creationId="{18C35862-9AB9-B26D-633A-1E2007B77C09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26" creationId="{D5F67496-2CEE-9B9F-82AB-44E2495E1662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28" creationId="{0364878A-259F-20B5-5BEF-CA9302B18751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29" creationId="{AEC8F301-85B2-63C1-CF68-76613C0D7A5A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31" creationId="{2DA0F446-49A0-A1D3-B3A4-6651C1AB68DF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32" creationId="{CE445FA5-91D2-4E92-684B-21EA186D0D3C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33" creationId="{8E774884-190A-8E57-2A5C-9C888C9FF039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34" creationId="{58FF6708-17EA-0767-D6DA-3CD7307E01EF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36" creationId="{290FE63B-9AAA-2FB4-6B89-7659F0B88833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37" creationId="{E8E670C0-BFFD-5CE7-FEF9-4B73843FDA15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39" creationId="{25781D4F-3C43-E676-6840-C5E6CB8147BB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40" creationId="{FB8CE96B-4514-F187-1F09-64C73753D189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41" creationId="{88FEE0A5-285E-8CF4-0550-ED1589C6401E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42" creationId="{D6123502-373C-BA1E-2032-370AF204C9B2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44" creationId="{19AF8ECD-AB44-572A-FC97-B96024C6FF85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45" creationId="{3BD307F4-1812-B70E-B8F0-1E45F1F427AE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47" creationId="{3E8B4CD5-6B57-A03B-4D41-5D05A73F9E8D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48" creationId="{E19C8BBD-C899-750B-6FD3-ADD455DD382C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49" creationId="{9D0DA4DA-AC2C-B512-EF1F-F26CCD0A9068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50" creationId="{45B18AE1-5822-7637-00F7-29314A343F5B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52" creationId="{D95C25D7-811D-EBCF-C759-677D67907F29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53" creationId="{A8D72972-4718-41A9-CFAE-5657B97AEBF6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55" creationId="{2F2A89E6-30AF-AB5A-C79F-AD2A170245A2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56" creationId="{37823759-FC76-2D62-2813-B86CB597DF7B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57" creationId="{720EFC42-C7AE-77FF-8709-EAAFADED448D}"/>
          </ac:spMkLst>
        </pc:spChg>
        <pc:spChg chg="mod">
          <ac:chgData name="Auli Koivunen" userId="79a0835b-e0cd-43be-8454-a20f7fb021b6" providerId="ADAL" clId="{1E02B182-AF9E-48CB-8BAE-3748EFF587C8}" dt="2023-10-24T10:23:40.858" v="467"/>
          <ac:spMkLst>
            <pc:docMk/>
            <pc:sldMk cId="385466145" sldId="533"/>
            <ac:spMk id="258" creationId="{20808004-DF2B-477F-85AE-8D2A82BD516C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261" creationId="{55215633-817E-E453-1C69-38AE9E4C49AA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271" creationId="{7848B1F4-BB5D-4C8B-90C3-891EA1C295CF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273" creationId="{7EC4C947-A8DC-9927-A3F0-3DD61FC48A99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280" creationId="{8300D680-13C6-FDE6-DCB0-7E4761DBB41C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281" creationId="{A6FDB458-4272-D806-64ED-FB14870BE2CA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283" creationId="{57087374-9271-7889-4575-86E1BC552BF9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284" creationId="{070D062A-5BC3-A7B8-6D93-68FD79E3A8AD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285" creationId="{DBC3B654-59BE-BF85-7E25-A1AAC0F74916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286" creationId="{719E5D8C-5E04-B741-CF48-FB15FD18A6C2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288" creationId="{24C1400B-DB34-F73E-0A99-12E7E2C739ED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289" creationId="{12B5CBB6-7A55-99AB-F664-57F3C76A9824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291" creationId="{F8A44066-CBD0-8D07-A76C-D0F6942DD703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292" creationId="{8E7C9417-8CB3-4C87-3D77-49635B8E6CBC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293" creationId="{88468AC1-9910-B8CB-99F2-93892E390424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294" creationId="{E54D4C3E-4B7D-0FFD-7828-9DB48F77F6F4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296" creationId="{824718EB-3060-A5DE-777F-07200B155530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297" creationId="{911E6540-D264-ADED-AB27-3EC1260F7EC8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299" creationId="{F11EC492-4305-23F7-1813-653DB4EFEE3F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00" creationId="{4D58E1DF-F034-3AE4-E45E-968009F9B094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01" creationId="{6C04BFA7-9622-888E-C099-E7F72CA24085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02" creationId="{515B994E-575E-CC57-3674-C00693B01868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04" creationId="{74CD8CFE-E033-A156-8DEB-D3ABD5A621A4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05" creationId="{DB2EB27E-0C06-93A6-0D7A-F6349ACDB6E4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07" creationId="{260910E8-5374-A48C-2778-50477A290D7A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08" creationId="{BE784764-916D-2C13-074C-29306B068C9E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09" creationId="{CC3E9206-CD5F-D59A-D7F6-802C2017A62A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10" creationId="{2C30D5EA-4EA3-3F1E-9653-F1A48302C5BC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12" creationId="{45E2E841-CF33-C021-09B1-FB7742CCF9B4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13" creationId="{E4BDC5DA-6002-5A4E-BDEA-1EC80C5A70AD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15" creationId="{6402EB25-CC33-2193-9867-427B57EA9F71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16" creationId="{225A06D5-30B0-C30C-4462-34D3272FE1E6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17" creationId="{BD267815-687A-D026-3090-8F3D2FE93960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18" creationId="{994078FB-8632-E8E3-DDE2-1080BD4913BB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20" creationId="{D4A7B38A-1F40-A7AD-9E59-39C64BDC6112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21" creationId="{FDD344B5-1B1D-0E1B-C7D7-3B4476DFDF34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23" creationId="{EF83D554-BF7E-8FE6-84C2-BCC6A26F7667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24" creationId="{39CCDBCD-C200-5BD7-E97D-1B17B27A2EBD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25" creationId="{513131B2-DC74-5D12-1018-7896122FCA47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26" creationId="{56E5F4BE-4A91-2A84-5A94-F2B6DF0832D7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28" creationId="{5D883520-A60C-8384-1330-ACEF2D4A94B1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29" creationId="{BCC9C596-0E74-7278-3173-721F0E8C97B6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31" creationId="{36B1C398-CD47-B9D1-6656-3A45A8267DD8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32" creationId="{DDA75001-EDF1-34A8-10C9-A82CAC8FAE09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33" creationId="{25CB57D6-686A-7660-7C63-FC553CC8DD80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34" creationId="{26A86932-92A2-5C14-7401-349BD9678EE2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36" creationId="{66A8FD82-88D1-F3A5-E57C-E24213C2892D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37" creationId="{E997ECDB-860C-0EB5-908A-27381FC51575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39" creationId="{1A87E984-AB22-8DCC-49B1-23198C616A9E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40" creationId="{5F69D001-B14E-F013-D75F-8170C520CA2C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41" creationId="{3B1DFA84-30E5-8300-C817-62035190CCE4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42" creationId="{3BFB693B-4246-E3B2-146A-1DD44365FB33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43" creationId="{9A03EE94-65B7-308C-B9B6-C71AC05B55A1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46" creationId="{963748E1-27B3-2607-3E37-41B9F4ABCA34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47" creationId="{167EC7B9-40EC-C9A3-378E-A4A2C0F3875D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49" creationId="{2E7849CB-1515-D540-2034-068B8768EC4E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50" creationId="{1F101C69-782D-C515-87C6-2753AEA1917F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51" creationId="{87AA04C4-183A-ACE2-FBE3-B4BF308FE559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52" creationId="{3E120620-02E7-DA46-8D8C-ECF29F658BA3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54" creationId="{17552274-7687-CF0C-A430-00AF02159A88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55" creationId="{D240E2F5-8DC6-498C-4EAE-6EDB4EA3D251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59" creationId="{669D63E3-5FA1-FE47-EF51-B2F4E13BD547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60" creationId="{B2515310-1217-A5CA-AB4E-D7BAE1E12725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62" creationId="{8BD683FF-5820-C557-F04A-DAE6FDE9DE77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63" creationId="{39DBF3AE-BFAA-FA2D-5AFE-1683CA438934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64" creationId="{23FE2BB8-4BF9-A58E-5AE3-D0CAD92289F2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65" creationId="{80D31A65-CB9B-0DA6-260E-72D8E1F31FCF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68" creationId="{BB74F3BA-7673-DF44-3B93-CC387C3A9CDC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69" creationId="{461C8A59-6402-F496-17E1-EE0E88A32D14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70" creationId="{D2A5E6F2-D1BE-33FE-9920-27D3C2F10AA0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71" creationId="{6BCD4A4E-CCC4-D84D-A038-7B5F91FA07EF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75" creationId="{2BDF942E-9EC0-8279-0C29-CF7B7814D107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76" creationId="{7722BD63-9FEB-6D5A-0AE2-0F2632FBC791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78" creationId="{7F4D08BC-EF78-1377-CCE9-874F79C76B40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79" creationId="{A82DD2D7-C068-22FF-C394-8018D704A591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80" creationId="{446F9924-0EA5-00FA-4858-85A631806B48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81" creationId="{F6034B63-AB96-EE84-1AF3-0AFB81447EA5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84" creationId="{4C44BA93-D5C6-3811-C74F-222526A72FB9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85" creationId="{BA60E020-B22E-9EAF-1C77-8DB2BCF1B370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86" creationId="{D7732926-2EED-9A61-F8FE-4EE76848312C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87" creationId="{5C8ED423-2E59-38C3-AE85-E7BB5DF5AB7F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91" creationId="{E56FF441-073A-FE47-87F3-9747365B5238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92" creationId="{C9418031-B45E-17E1-3358-72721BBA8FAB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94" creationId="{1229D2DF-FEFF-6ACA-2E61-7A3EC0C80309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95" creationId="{570A38E4-3358-CE08-0583-C9A1F4A88C20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96" creationId="{A9ACBDE6-E0D9-8830-323B-21BC446CB821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397" creationId="{C59D0643-D8DF-CF14-51C1-319796FC7E76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400" creationId="{24796850-FE21-2625-DD71-22092C411395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401" creationId="{225B9523-EA2A-BD62-F80A-A5C7F2E03896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402" creationId="{50F7225E-8F48-9FE4-0558-8F0210388B38}"/>
          </ac:spMkLst>
        </pc:spChg>
        <pc:spChg chg="mod">
          <ac:chgData name="Auli Koivunen" userId="79a0835b-e0cd-43be-8454-a20f7fb021b6" providerId="ADAL" clId="{1E02B182-AF9E-48CB-8BAE-3748EFF587C8}" dt="2023-10-25T06:57:49.085" v="1189" actId="11530"/>
          <ac:spMkLst>
            <pc:docMk/>
            <pc:sldMk cId="385466145" sldId="533"/>
            <ac:spMk id="403" creationId="{DF732A60-1BF0-E403-CC17-790CA84CC16A}"/>
          </ac:spMkLst>
        </pc:spChg>
        <pc:grpChg chg="add del mod">
          <ac:chgData name="Auli Koivunen" userId="79a0835b-e0cd-43be-8454-a20f7fb021b6" providerId="ADAL" clId="{1E02B182-AF9E-48CB-8BAE-3748EFF587C8}" dt="2023-10-24T10:23:39.319" v="466" actId="478"/>
          <ac:grpSpMkLst>
            <pc:docMk/>
            <pc:sldMk cId="385466145" sldId="533"/>
            <ac:grpSpMk id="6" creationId="{EAD66E66-7408-A0F5-65D1-451922D4E69A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7" creationId="{5168F579-4D82-6491-7A60-2919461BA1B2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10" creationId="{11FA06D2-87F0-5C7A-8E98-608E8D7ACA83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11" creationId="{708CF827-81BE-98FA-BEE2-21CAD71E31DC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12" creationId="{A967EBB3-C57A-B947-5FD8-A45BD5B12F8E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15" creationId="{1D942E95-DD67-F1D8-8B88-54DEE9B4969C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20" creationId="{29F11A8A-F1DB-32A7-DF73-1E084DD05722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21" creationId="{93982365-886E-A13F-7D72-1DB464BE3FA7}"/>
          </ac:grpSpMkLst>
        </pc:grpChg>
        <pc:grpChg chg="add del mod">
          <ac:chgData name="Auli Koivunen" userId="79a0835b-e0cd-43be-8454-a20f7fb021b6" providerId="ADAL" clId="{1E02B182-AF9E-48CB-8BAE-3748EFF587C8}" dt="2023-10-24T10:23:39.319" v="466" actId="478"/>
          <ac:grpSpMkLst>
            <pc:docMk/>
            <pc:sldMk cId="385466145" sldId="533"/>
            <ac:grpSpMk id="26" creationId="{3DF90A8E-6B3D-4C44-FE30-6544D8496FC6}"/>
          </ac:grpSpMkLst>
        </pc:grpChg>
        <pc:grpChg chg="add del mod">
          <ac:chgData name="Auli Koivunen" userId="79a0835b-e0cd-43be-8454-a20f7fb021b6" providerId="ADAL" clId="{1E02B182-AF9E-48CB-8BAE-3748EFF587C8}" dt="2023-10-24T10:23:39.319" v="466" actId="478"/>
          <ac:grpSpMkLst>
            <pc:docMk/>
            <pc:sldMk cId="385466145" sldId="533"/>
            <ac:grpSpMk id="29" creationId="{4A64B1BD-36E5-9E6A-B5F4-BE52501E0E3E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30" creationId="{B95A965A-157B-1A59-3036-AD0953E31C55}"/>
          </ac:grpSpMkLst>
        </pc:grpChg>
        <pc:grpChg chg="add del mod">
          <ac:chgData name="Auli Koivunen" userId="79a0835b-e0cd-43be-8454-a20f7fb021b6" providerId="ADAL" clId="{1E02B182-AF9E-48CB-8BAE-3748EFF587C8}" dt="2023-10-24T10:23:39.319" v="466" actId="478"/>
          <ac:grpSpMkLst>
            <pc:docMk/>
            <pc:sldMk cId="385466145" sldId="533"/>
            <ac:grpSpMk id="36" creationId="{E2B898CF-5B94-014F-FAC0-D77A30C5A4F2}"/>
          </ac:grpSpMkLst>
        </pc:grpChg>
        <pc:grpChg chg="add del mod">
          <ac:chgData name="Auli Koivunen" userId="79a0835b-e0cd-43be-8454-a20f7fb021b6" providerId="ADAL" clId="{1E02B182-AF9E-48CB-8BAE-3748EFF587C8}" dt="2023-10-24T10:23:39.319" v="466" actId="478"/>
          <ac:grpSpMkLst>
            <pc:docMk/>
            <pc:sldMk cId="385466145" sldId="533"/>
            <ac:grpSpMk id="39" creationId="{C79E3CD2-E927-286D-1C1C-2B0CF40E9F7F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40" creationId="{97229512-64E5-194B-7A5A-ECBAC6870635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41" creationId="{F113BB3C-98FC-8DDB-3ADD-364873350A4F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43" creationId="{042B6633-85FD-F417-416C-D7E0FCA806A3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45" creationId="{3595000A-3D64-85A6-CEA5-5529021EEDD3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46" creationId="{C6EC0783-D5C8-6DCB-D881-E71205A9ADED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47" creationId="{3A4B7E5B-D63C-F901-450A-8B045800FA6E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48" creationId="{C1CA370C-D9BA-0337-1E1C-78843E6CD493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49" creationId="{E7D20E17-766F-5941-2549-EE91DAF7D84D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50" creationId="{67D57214-A45C-17F7-765F-1EEDF0C86E25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53" creationId="{60F4166B-C28D-9D09-C6CC-B57BD21D0CC0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58" creationId="{F4575CD3-F17D-C3D8-9D81-14E090982BC9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61" creationId="{8B1ACF5A-852C-E5B7-AC76-11F217AD147C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66" creationId="{CD77969F-92F3-A221-10F9-0AFB382C0B77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69" creationId="{D2A97AF3-E515-6020-3F9B-C93CF6EB42AE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74" creationId="{D0979CB6-0392-6D6F-7870-5CDFB8996A2F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77" creationId="{E7A7EBB2-2F99-3F56-6C19-71C78DD390A3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82" creationId="{5269D4BF-14FB-474B-8250-A76B4D17B41A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85" creationId="{25F9786F-A58C-0F90-DA5F-4B3485015B21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90" creationId="{E9E49C51-0523-1FEF-0923-4E4C127E9B84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93" creationId="{9CBC4B58-E223-4A15-E3D3-977D643E7FAD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98" creationId="{35480FBE-16CD-8A8D-6498-D17B51E6EE9A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101" creationId="{7D31AF72-FEB1-970E-9854-200B5A12DAB1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106" creationId="{7D3FFEC2-3957-F2C2-AC30-14C03CB6545F}"/>
          </ac:grpSpMkLst>
        </pc:grpChg>
        <pc:grpChg chg="mod">
          <ac:chgData name="Auli Koivunen" userId="79a0835b-e0cd-43be-8454-a20f7fb021b6" providerId="ADAL" clId="{1E02B182-AF9E-48CB-8BAE-3748EFF587C8}" dt="2023-10-24T10:22:19.296" v="452"/>
          <ac:grpSpMkLst>
            <pc:docMk/>
            <pc:sldMk cId="385466145" sldId="533"/>
            <ac:grpSpMk id="109" creationId="{E4B49F14-A73D-BFF2-2A41-B094B97A71DE}"/>
          </ac:grpSpMkLst>
        </pc:grpChg>
        <pc:grpChg chg="add mod">
          <ac:chgData name="Auli Koivunen" userId="79a0835b-e0cd-43be-8454-a20f7fb021b6" providerId="ADAL" clId="{1E02B182-AF9E-48CB-8BAE-3748EFF587C8}" dt="2023-10-24T10:24:16.374" v="469" actId="164"/>
          <ac:grpSpMkLst>
            <pc:docMk/>
            <pc:sldMk cId="385466145" sldId="533"/>
            <ac:grpSpMk id="116" creationId="{0A423E69-C6FF-2927-D45E-9735FFF636D2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17" creationId="{D52C55C7-3DBE-4BA2-097F-AD0B765E98DB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18" creationId="{BC8B0FBE-DEA2-2C43-6456-865C847145AB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19" creationId="{899DB8B1-27C1-1433-3E48-CBD56CC68553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22" creationId="{D6E94E6B-D9B7-E136-98E6-BF0AB4A9E6F8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27" creationId="{9A1C7F36-8918-A49A-D44A-10B71AE395BA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28" creationId="{F047D5CA-0C38-578D-3556-2211BB20439C}"/>
          </ac:grpSpMkLst>
        </pc:grpChg>
        <pc:grpChg chg="add mod">
          <ac:chgData name="Auli Koivunen" userId="79a0835b-e0cd-43be-8454-a20f7fb021b6" providerId="ADAL" clId="{1E02B182-AF9E-48CB-8BAE-3748EFF587C8}" dt="2023-10-24T10:24:16.374" v="469" actId="164"/>
          <ac:grpSpMkLst>
            <pc:docMk/>
            <pc:sldMk cId="385466145" sldId="533"/>
            <ac:grpSpMk id="134" creationId="{D9C4F734-511C-13E8-6ABB-2AD9B31DF91F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35" creationId="{643EBB8B-AEB0-0432-D057-536E79E27B33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36" creationId="{377B35C3-4A37-2393-B6F4-33151B9C6B66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37" creationId="{20C6C509-2BD2-EFF2-4C99-24B1078061A5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40" creationId="{E9C026EF-EB43-5239-DF47-9374E8ACC51C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45" creationId="{A28B37C3-60D6-314E-A651-693383163B16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46" creationId="{B950081C-B1AD-7B62-72EB-B3F87A85A777}"/>
          </ac:grpSpMkLst>
        </pc:grpChg>
        <pc:grpChg chg="add mod">
          <ac:chgData name="Auli Koivunen" userId="79a0835b-e0cd-43be-8454-a20f7fb021b6" providerId="ADAL" clId="{1E02B182-AF9E-48CB-8BAE-3748EFF587C8}" dt="2023-10-24T10:24:16.374" v="469" actId="164"/>
          <ac:grpSpMkLst>
            <pc:docMk/>
            <pc:sldMk cId="385466145" sldId="533"/>
            <ac:grpSpMk id="151" creationId="{89FCD3BE-7638-0AC2-1748-8E9329D5F4D2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52" creationId="{83125718-6412-7A1E-F0B3-B1A46B2C7CEF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55" creationId="{F3582A7E-1C23-3224-24A6-ABBDB21E92A6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56" creationId="{57E39A67-4C96-5423-8BE0-C29D4A3A17AD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57" creationId="{3B37C44D-F2F5-43FA-90CB-DE8D552C361F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60" creationId="{47D3B532-2A95-04B1-FB8A-9784C578CABD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65" creationId="{0773229D-7F69-2FC7-5172-D6E61D845DF9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66" creationId="{F9C4B2B9-6E38-DD44-9316-3781B3674A1C}"/>
          </ac:grpSpMkLst>
        </pc:grpChg>
        <pc:grpChg chg="add mod">
          <ac:chgData name="Auli Koivunen" userId="79a0835b-e0cd-43be-8454-a20f7fb021b6" providerId="ADAL" clId="{1E02B182-AF9E-48CB-8BAE-3748EFF587C8}" dt="2023-10-24T10:24:16.374" v="469" actId="164"/>
          <ac:grpSpMkLst>
            <pc:docMk/>
            <pc:sldMk cId="385466145" sldId="533"/>
            <ac:grpSpMk id="171" creationId="{3FA4190F-4933-0CE6-0327-A4DBB17F847D}"/>
          </ac:grpSpMkLst>
        </pc:grpChg>
        <pc:grpChg chg="add mod">
          <ac:chgData name="Auli Koivunen" userId="79a0835b-e0cd-43be-8454-a20f7fb021b6" providerId="ADAL" clId="{1E02B182-AF9E-48CB-8BAE-3748EFF587C8}" dt="2023-10-24T10:24:16.374" v="469" actId="164"/>
          <ac:grpSpMkLst>
            <pc:docMk/>
            <pc:sldMk cId="385466145" sldId="533"/>
            <ac:grpSpMk id="174" creationId="{D9EA2FAB-D983-0F67-BC57-E2CAF75FB5CD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75" creationId="{D3349B3D-04AB-D98D-3A03-59E1356B63B8}"/>
          </ac:grpSpMkLst>
        </pc:grpChg>
        <pc:grpChg chg="add mod">
          <ac:chgData name="Auli Koivunen" userId="79a0835b-e0cd-43be-8454-a20f7fb021b6" providerId="ADAL" clId="{1E02B182-AF9E-48CB-8BAE-3748EFF587C8}" dt="2023-10-24T10:24:16.374" v="469" actId="164"/>
          <ac:grpSpMkLst>
            <pc:docMk/>
            <pc:sldMk cId="385466145" sldId="533"/>
            <ac:grpSpMk id="181" creationId="{4A422D5B-B713-D69C-F367-63F4083AEE9C}"/>
          </ac:grpSpMkLst>
        </pc:grpChg>
        <pc:grpChg chg="add mod">
          <ac:chgData name="Auli Koivunen" userId="79a0835b-e0cd-43be-8454-a20f7fb021b6" providerId="ADAL" clId="{1E02B182-AF9E-48CB-8BAE-3748EFF587C8}" dt="2023-10-24T10:24:16.374" v="469" actId="164"/>
          <ac:grpSpMkLst>
            <pc:docMk/>
            <pc:sldMk cId="385466145" sldId="533"/>
            <ac:grpSpMk id="184" creationId="{715693AB-0CF0-3D36-4EA5-115134F87317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85" creationId="{25ACAA7A-900E-D68D-5A45-3E59B951108D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86" creationId="{B627CF06-F2DA-421F-1CFD-6D18926D5DA5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88" creationId="{8B6BEB7A-BF48-93FF-D8BF-40FE00D99D80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90" creationId="{C68FBFC8-FD4E-9637-328C-C5F6D20F6DB7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91" creationId="{D7A89575-D11D-8631-E369-F3AFEC88E1F0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92" creationId="{F11F02BD-F100-DB4B-7CA7-2F951255E3E3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93" creationId="{50480D0E-41C8-CF39-AC32-962476087BEA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94" creationId="{3ABE4404-CB9B-5BC8-A967-6F39AF59D067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95" creationId="{08AF9956-68FB-4008-0D00-633C3904FE75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198" creationId="{4F638081-BFAE-1E8F-3894-0EB469914332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203" creationId="{D362F091-3C17-8187-A056-D3386014D546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206" creationId="{59AADEE6-4879-C5E6-CEA3-49C96247FC99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211" creationId="{D3BD91B9-360C-5FD4-C0D4-CDCFEFF92F85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214" creationId="{697CA6D3-7B88-4D68-D710-932F92C63F2B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219" creationId="{5799DBE3-4373-9E5F-3988-F8D49F76462E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222" creationId="{12040942-90DC-E9AF-73CC-9A2A6DC618A2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227" creationId="{2F627A2B-962E-041A-DF8D-A8F89AE544BE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230" creationId="{79AFCB2E-51FC-8A37-51C5-C8A0751C2C9B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235" creationId="{E1A3F04C-82A0-9BF8-67DB-302A55BF728E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238" creationId="{8FB81284-1005-190B-7EDE-D348BC43ABAB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243" creationId="{F1972411-F0B7-22D1-2462-7F1322DD935C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246" creationId="{430A2D3A-122A-ED2E-5F0B-85DE5003E3A3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251" creationId="{0BA2B8B3-FC51-D241-F5A9-B31226EA69B2}"/>
          </ac:grpSpMkLst>
        </pc:grpChg>
        <pc:grpChg chg="mod">
          <ac:chgData name="Auli Koivunen" userId="79a0835b-e0cd-43be-8454-a20f7fb021b6" providerId="ADAL" clId="{1E02B182-AF9E-48CB-8BAE-3748EFF587C8}" dt="2023-10-24T10:23:40.858" v="467"/>
          <ac:grpSpMkLst>
            <pc:docMk/>
            <pc:sldMk cId="385466145" sldId="533"/>
            <ac:grpSpMk id="254" creationId="{DDFC93F2-606D-1C59-8956-0D8C79E8E103}"/>
          </ac:grpSpMkLst>
        </pc:grpChg>
        <pc:grpChg chg="add del mod">
          <ac:chgData name="Auli Koivunen" userId="79a0835b-e0cd-43be-8454-a20f7fb021b6" providerId="ADAL" clId="{1E02B182-AF9E-48CB-8BAE-3748EFF587C8}" dt="2023-10-25T07:14:17.015" v="1207" actId="478"/>
          <ac:grpSpMkLst>
            <pc:docMk/>
            <pc:sldMk cId="385466145" sldId="533"/>
            <ac:grpSpMk id="259" creationId="{9CDEF233-1609-63EF-0F47-70FCA47CE560}"/>
          </ac:grpSpMkLst>
        </pc:grpChg>
        <pc:grpChg chg="add del mod">
          <ac:chgData name="Auli Koivunen" userId="79a0835b-e0cd-43be-8454-a20f7fb021b6" providerId="ADAL" clId="{1E02B182-AF9E-48CB-8BAE-3748EFF587C8}" dt="2023-10-25T07:14:19.132" v="1208" actId="478"/>
          <ac:grpSpMkLst>
            <pc:docMk/>
            <pc:sldMk cId="385466145" sldId="533"/>
            <ac:grpSpMk id="260" creationId="{0A7E036E-38C3-E3C6-C3A5-7D77DB6B0754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62" creationId="{F6825451-29A5-665B-BCC7-FCF2174E1773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63" creationId="{9DDCBAC0-6C5E-98E2-2CE6-4AC33282A010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64" creationId="{674C67E2-059B-8012-0463-D51817AD98B0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65" creationId="{4B7E077E-CBD0-EBC0-4D36-8B629D3C1D1C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66" creationId="{3BF41FC3-34FB-4DF0-1BFE-97682CC2CC64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67" creationId="{DDBB4F5D-5DEA-0928-3F3B-B0DFA0EAA88D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68" creationId="{1C15C163-A750-61D6-8F96-4AAB31AD03C5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69" creationId="{24D5E068-14BD-9053-C1B6-06321F4C06A7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70" creationId="{CB82DE18-F705-8495-3EC0-69754EBC8A1B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72" creationId="{DEF6C9E8-66BE-FED8-428E-F08065342127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74" creationId="{90E26496-ED11-A77D-765F-2746CD78926E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75" creationId="{EBCCCA51-4F22-3BE2-052A-A2A26658E275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76" creationId="{93B40B2F-3800-114D-D886-ED75CF2A7A94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77" creationId="{0784133B-B74C-76C6-E6FF-9C9D59809D4D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78" creationId="{B8F6F481-18BD-C2E0-FA7D-166DDE50D419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79" creationId="{ED176F75-7126-FEC9-3D5C-DAF430E6D71F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82" creationId="{E22AB85A-5AD7-9DBB-E30E-AC08443BA62F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87" creationId="{91949B42-2828-85D4-0FDD-491D50EF460F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90" creationId="{0BA42AC4-B12F-CED0-D90B-6810A16170E0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95" creationId="{A8CD0282-F599-5C8B-C923-B49D7E0C8C5B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298" creationId="{7C2D7C33-F7F0-FB6A-19B5-27E3672242E7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03" creationId="{13FF35B6-0E99-C523-4A12-2282C71C8E7E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06" creationId="{8EB347E6-FB0A-D7D4-250C-3E28FEC611BF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11" creationId="{D94D80E2-A9C7-FC30-A7EB-F00E62BAA154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14" creationId="{8A2173B3-9E64-BD87-6F7B-C155515015BE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19" creationId="{107F729C-A21E-75DD-0E5E-6BA4E397D893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22" creationId="{4A4E4159-26C2-CA91-33DA-336CAB782F12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27" creationId="{087100E4-D578-E659-5DBC-691EE0D8F599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30" creationId="{5AEAF06E-1D21-F3A3-28BD-1335C9A73066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35" creationId="{817E1E4E-AF81-7B51-2823-01AFBE5E17D8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38" creationId="{2A6DA251-63D6-D2BB-2756-7E709F9DCE7D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45" creationId="{BB33A760-1FF2-9DDF-9972-7C1F254A7864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53" creationId="{F46634B8-DDB7-1C74-38FA-1DB1C239C6C0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56" creationId="{058AC10E-658C-E263-754D-0D339DA1DB4E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57" creationId="{073EBAC0-1455-1ED5-7B71-21EBAAD222B3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58" creationId="{316969B5-F9B2-BC83-F7E2-7A7E311D39B4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61" creationId="{23DFFFEE-C15E-0761-EA79-EE377A3EC7FD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66" creationId="{CD66BF33-070A-BDA2-84EB-40FB0F96A3CD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67" creationId="{F31992BB-A38B-AD18-4E45-911D579183CF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72" creationId="{6A1DC829-BD84-B989-12CC-3FF13F3AA81B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73" creationId="{1D4B8359-9763-8FED-4CA3-A303E98858D5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74" creationId="{516CD2C2-9725-0A1C-5CBA-93BDE6D9B798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77" creationId="{6F25615B-9542-155C-9354-103C3F024BA1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82" creationId="{8E78D425-A117-36ED-C821-676C59855E31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83" creationId="{0ADDB3EC-BBAD-64DB-1A94-78E75E101A85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88" creationId="{09DF0D86-6408-81DC-83C9-E69C42FB0F0D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89" creationId="{40AACC40-1B8A-83F7-4341-1A9287499C57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90" creationId="{6C7AFC66-5769-8D62-FF57-2266F439ECEB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93" creationId="{8D825B70-4DCE-70D1-15CB-B8630AA9B084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98" creationId="{31B819FE-3678-4FE4-DB11-A9BF4BFCC036}"/>
          </ac:grpSpMkLst>
        </pc:grpChg>
        <pc:grpChg chg="mod">
          <ac:chgData name="Auli Koivunen" userId="79a0835b-e0cd-43be-8454-a20f7fb021b6" providerId="ADAL" clId="{1E02B182-AF9E-48CB-8BAE-3748EFF587C8}" dt="2023-10-25T06:57:49.085" v="1189" actId="11530"/>
          <ac:grpSpMkLst>
            <pc:docMk/>
            <pc:sldMk cId="385466145" sldId="533"/>
            <ac:grpSpMk id="399" creationId="{B1F4D8B1-CB0C-1DD3-B33D-8A91CB6AA21C}"/>
          </ac:grpSpMkLst>
        </pc:grpChg>
        <pc:picChg chg="mod">
          <ac:chgData name="Auli Koivunen" userId="79a0835b-e0cd-43be-8454-a20f7fb021b6" providerId="ADAL" clId="{1E02B182-AF9E-48CB-8BAE-3748EFF587C8}" dt="2023-10-24T10:22:19.296" v="452"/>
          <ac:picMkLst>
            <pc:docMk/>
            <pc:sldMk cId="385466145" sldId="533"/>
            <ac:picMk id="33" creationId="{7614DA3B-7E25-CDB3-24E8-4E79ED7FCA89}"/>
          </ac:picMkLst>
        </pc:picChg>
        <pc:picChg chg="mod">
          <ac:chgData name="Auli Koivunen" userId="79a0835b-e0cd-43be-8454-a20f7fb021b6" providerId="ADAL" clId="{1E02B182-AF9E-48CB-8BAE-3748EFF587C8}" dt="2023-10-24T10:22:19.296" v="452"/>
          <ac:picMkLst>
            <pc:docMk/>
            <pc:sldMk cId="385466145" sldId="533"/>
            <ac:picMk id="38" creationId="{9343ACF2-DB5C-4DDE-21BD-BECC788221ED}"/>
          </ac:picMkLst>
        </pc:picChg>
        <pc:picChg chg="mod">
          <ac:chgData name="Auli Koivunen" userId="79a0835b-e0cd-43be-8454-a20f7fb021b6" providerId="ADAL" clId="{1E02B182-AF9E-48CB-8BAE-3748EFF587C8}" dt="2023-10-24T10:23:40.858" v="467"/>
          <ac:picMkLst>
            <pc:docMk/>
            <pc:sldMk cId="385466145" sldId="533"/>
            <ac:picMk id="178" creationId="{7F8DB422-745C-19A4-97F8-7A3D880A7480}"/>
          </ac:picMkLst>
        </pc:picChg>
        <pc:picChg chg="mod">
          <ac:chgData name="Auli Koivunen" userId="79a0835b-e0cd-43be-8454-a20f7fb021b6" providerId="ADAL" clId="{1E02B182-AF9E-48CB-8BAE-3748EFF587C8}" dt="2023-10-24T10:23:40.858" v="467"/>
          <ac:picMkLst>
            <pc:docMk/>
            <pc:sldMk cId="385466145" sldId="533"/>
            <ac:picMk id="183" creationId="{CDA384A2-B4F7-09D9-A922-EAC73A29BCE9}"/>
          </ac:picMkLst>
        </pc:picChg>
        <pc:picChg chg="mod">
          <ac:chgData name="Auli Koivunen" userId="79a0835b-e0cd-43be-8454-a20f7fb021b6" providerId="ADAL" clId="{1E02B182-AF9E-48CB-8BAE-3748EFF587C8}" dt="2023-10-25T06:57:49.085" v="1189" actId="11530"/>
          <ac:picMkLst>
            <pc:docMk/>
            <pc:sldMk cId="385466145" sldId="533"/>
            <ac:picMk id="344" creationId="{6BE0F967-59C0-41CB-4723-C5EE16A6B7D0}"/>
          </ac:picMkLst>
        </pc:picChg>
        <pc:picChg chg="mod">
          <ac:chgData name="Auli Koivunen" userId="79a0835b-e0cd-43be-8454-a20f7fb021b6" providerId="ADAL" clId="{1E02B182-AF9E-48CB-8BAE-3748EFF587C8}" dt="2023-10-25T06:57:49.085" v="1189" actId="11530"/>
          <ac:picMkLst>
            <pc:docMk/>
            <pc:sldMk cId="385466145" sldId="533"/>
            <ac:picMk id="348" creationId="{F0D804DB-0246-B2B1-91AC-ADA885B4E76A}"/>
          </ac:picMkLst>
        </pc:picChg>
        <pc:picChg chg="add del mod modCrop">
          <ac:chgData name="Auli Koivunen" userId="79a0835b-e0cd-43be-8454-a20f7fb021b6" providerId="ADAL" clId="{1E02B182-AF9E-48CB-8BAE-3748EFF587C8}" dt="2023-10-25T07:14:15.174" v="1206" actId="478"/>
          <ac:picMkLst>
            <pc:docMk/>
            <pc:sldMk cId="385466145" sldId="533"/>
            <ac:picMk id="405" creationId="{0AC8F400-DD02-8839-40E7-4CF38BE0630F}"/>
          </ac:picMkLst>
        </pc:picChg>
        <pc:picChg chg="add del mod modCrop">
          <ac:chgData name="Auli Koivunen" userId="79a0835b-e0cd-43be-8454-a20f7fb021b6" providerId="ADAL" clId="{1E02B182-AF9E-48CB-8BAE-3748EFF587C8}" dt="2023-10-25T15:45:08.425" v="1315" actId="478"/>
          <ac:picMkLst>
            <pc:docMk/>
            <pc:sldMk cId="385466145" sldId="533"/>
            <ac:picMk id="407" creationId="{41A66F37-B56D-3BA7-E2A0-EF08B9FC4DE3}"/>
          </ac:picMkLst>
        </pc:picChg>
      </pc:sldChg>
      <pc:sldChg chg="addSp modSp add mod">
        <pc:chgData name="Auli Koivunen" userId="79a0835b-e0cd-43be-8454-a20f7fb021b6" providerId="ADAL" clId="{1E02B182-AF9E-48CB-8BAE-3748EFF587C8}" dt="2023-10-25T07:44:07.874" v="1287" actId="1076"/>
        <pc:sldMkLst>
          <pc:docMk/>
          <pc:sldMk cId="1783135902" sldId="534"/>
        </pc:sldMkLst>
        <pc:spChg chg="mod">
          <ac:chgData name="Auli Koivunen" userId="79a0835b-e0cd-43be-8454-a20f7fb021b6" providerId="ADAL" clId="{1E02B182-AF9E-48CB-8BAE-3748EFF587C8}" dt="2023-10-25T06:55:36.731" v="1182" actId="207"/>
          <ac:spMkLst>
            <pc:docMk/>
            <pc:sldMk cId="1783135902" sldId="534"/>
            <ac:spMk id="5" creationId="{B2B61417-9208-2EC9-9F98-0CB2BF1D0FCE}"/>
          </ac:spMkLst>
        </pc:spChg>
        <pc:spChg chg="mod">
          <ac:chgData name="Auli Koivunen" userId="79a0835b-e0cd-43be-8454-a20f7fb021b6" providerId="ADAL" clId="{1E02B182-AF9E-48CB-8BAE-3748EFF587C8}" dt="2023-10-25T07:16:47.692" v="1219" actId="1076"/>
          <ac:spMkLst>
            <pc:docMk/>
            <pc:sldMk cId="1783135902" sldId="534"/>
            <ac:spMk id="35" creationId="{3EA43536-DA1F-2C90-54B3-10C5226AE7C3}"/>
          </ac:spMkLst>
        </pc:spChg>
        <pc:graphicFrameChg chg="mod modGraphic">
          <ac:chgData name="Auli Koivunen" userId="79a0835b-e0cd-43be-8454-a20f7fb021b6" providerId="ADAL" clId="{1E02B182-AF9E-48CB-8BAE-3748EFF587C8}" dt="2023-10-24T11:26:34.220" v="717"/>
          <ac:graphicFrameMkLst>
            <pc:docMk/>
            <pc:sldMk cId="1783135902" sldId="534"/>
            <ac:graphicFrameMk id="34" creationId="{4D0FFFA2-90F9-B521-3336-026822207E47}"/>
          </ac:graphicFrameMkLst>
        </pc:graphicFrameChg>
        <pc:graphicFrameChg chg="mod">
          <ac:chgData name="Auli Koivunen" userId="79a0835b-e0cd-43be-8454-a20f7fb021b6" providerId="ADAL" clId="{1E02B182-AF9E-48CB-8BAE-3748EFF587C8}" dt="2023-10-24T10:42:10.311" v="563"/>
          <ac:graphicFrameMkLst>
            <pc:docMk/>
            <pc:sldMk cId="1783135902" sldId="534"/>
            <ac:graphicFrameMk id="45" creationId="{8576F053-2DBB-A2CB-1AA5-19B4BACCF062}"/>
          </ac:graphicFrameMkLst>
        </pc:graphicFrameChg>
        <pc:picChg chg="add mod">
          <ac:chgData name="Auli Koivunen" userId="79a0835b-e0cd-43be-8454-a20f7fb021b6" providerId="ADAL" clId="{1E02B182-AF9E-48CB-8BAE-3748EFF587C8}" dt="2023-10-25T07:44:07.874" v="1287" actId="1076"/>
          <ac:picMkLst>
            <pc:docMk/>
            <pc:sldMk cId="1783135902" sldId="534"/>
            <ac:picMk id="7" creationId="{71F5318B-9456-07A1-979D-7FE5084EC78D}"/>
          </ac:picMkLst>
        </pc:picChg>
      </pc:sldChg>
      <pc:sldChg chg="addSp modSp add mod">
        <pc:chgData name="Auli Koivunen" userId="79a0835b-e0cd-43be-8454-a20f7fb021b6" providerId="ADAL" clId="{1E02B182-AF9E-48CB-8BAE-3748EFF587C8}" dt="2023-10-25T07:44:15.772" v="1288"/>
        <pc:sldMkLst>
          <pc:docMk/>
          <pc:sldMk cId="773150701" sldId="535"/>
        </pc:sldMkLst>
        <pc:spChg chg="mod">
          <ac:chgData name="Auli Koivunen" userId="79a0835b-e0cd-43be-8454-a20f7fb021b6" providerId="ADAL" clId="{1E02B182-AF9E-48CB-8BAE-3748EFF587C8}" dt="2023-10-24T10:46:46.970" v="578" actId="1076"/>
          <ac:spMkLst>
            <pc:docMk/>
            <pc:sldMk cId="773150701" sldId="535"/>
            <ac:spMk id="5" creationId="{B2B61417-9208-2EC9-9F98-0CB2BF1D0FCE}"/>
          </ac:spMkLst>
        </pc:spChg>
        <pc:spChg chg="mod">
          <ac:chgData name="Auli Koivunen" userId="79a0835b-e0cd-43be-8454-a20f7fb021b6" providerId="ADAL" clId="{1E02B182-AF9E-48CB-8BAE-3748EFF587C8}" dt="2023-10-24T11:13:54.373" v="672" actId="1076"/>
          <ac:spMkLst>
            <pc:docMk/>
            <pc:sldMk cId="773150701" sldId="535"/>
            <ac:spMk id="6" creationId="{75558E1D-ECE5-462A-ED2B-18DE2652A0D7}"/>
          </ac:spMkLst>
        </pc:spChg>
        <pc:graphicFrameChg chg="mod">
          <ac:chgData name="Auli Koivunen" userId="79a0835b-e0cd-43be-8454-a20f7fb021b6" providerId="ADAL" clId="{1E02B182-AF9E-48CB-8BAE-3748EFF587C8}" dt="2023-10-24T11:16:07.512" v="685" actId="208"/>
          <ac:graphicFrameMkLst>
            <pc:docMk/>
            <pc:sldMk cId="773150701" sldId="535"/>
            <ac:graphicFrameMk id="34" creationId="{4D0FFFA2-90F9-B521-3336-026822207E47}"/>
          </ac:graphicFrameMkLst>
        </pc:graphicFrameChg>
        <pc:graphicFrameChg chg="mod">
          <ac:chgData name="Auli Koivunen" userId="79a0835b-e0cd-43be-8454-a20f7fb021b6" providerId="ADAL" clId="{1E02B182-AF9E-48CB-8BAE-3748EFF587C8}" dt="2023-10-24T11:16:21.213" v="688" actId="208"/>
          <ac:graphicFrameMkLst>
            <pc:docMk/>
            <pc:sldMk cId="773150701" sldId="535"/>
            <ac:graphicFrameMk id="45" creationId="{8576F053-2DBB-A2CB-1AA5-19B4BACCF062}"/>
          </ac:graphicFrameMkLst>
        </pc:graphicFrameChg>
        <pc:picChg chg="add mod">
          <ac:chgData name="Auli Koivunen" userId="79a0835b-e0cd-43be-8454-a20f7fb021b6" providerId="ADAL" clId="{1E02B182-AF9E-48CB-8BAE-3748EFF587C8}" dt="2023-10-25T07:44:15.772" v="1288"/>
          <ac:picMkLst>
            <pc:docMk/>
            <pc:sldMk cId="773150701" sldId="535"/>
            <ac:picMk id="7" creationId="{5B0F5F7F-A581-6FC8-BDBE-F3FCA02088C8}"/>
          </ac:picMkLst>
        </pc:picChg>
      </pc:sldChg>
      <pc:sldChg chg="addSp delSp modSp add mod">
        <pc:chgData name="Auli Koivunen" userId="79a0835b-e0cd-43be-8454-a20f7fb021b6" providerId="ADAL" clId="{1E02B182-AF9E-48CB-8BAE-3748EFF587C8}" dt="2023-10-24T16:02:01.329" v="924" actId="27918"/>
        <pc:sldMkLst>
          <pc:docMk/>
          <pc:sldMk cId="620162578" sldId="536"/>
        </pc:sldMkLst>
        <pc:spChg chg="del mod">
          <ac:chgData name="Auli Koivunen" userId="79a0835b-e0cd-43be-8454-a20f7fb021b6" providerId="ADAL" clId="{1E02B182-AF9E-48CB-8BAE-3748EFF587C8}" dt="2023-10-24T15:52:47.963" v="920"/>
          <ac:spMkLst>
            <pc:docMk/>
            <pc:sldMk cId="620162578" sldId="536"/>
            <ac:spMk id="7" creationId="{B00EFBD4-757F-4541-32B3-25B5937A795A}"/>
          </ac:spMkLst>
        </pc:spChg>
        <pc:spChg chg="mod">
          <ac:chgData name="Auli Koivunen" userId="79a0835b-e0cd-43be-8454-a20f7fb021b6" providerId="ADAL" clId="{1E02B182-AF9E-48CB-8BAE-3748EFF587C8}" dt="2023-10-24T15:53:06.260" v="921" actId="1076"/>
          <ac:spMkLst>
            <pc:docMk/>
            <pc:sldMk cId="620162578" sldId="536"/>
            <ac:spMk id="300" creationId="{00000000-0000-0000-0000-000000000000}"/>
          </ac:spMkLst>
        </pc:spChg>
        <pc:graphicFrameChg chg="mod modGraphic">
          <ac:chgData name="Auli Koivunen" userId="79a0835b-e0cd-43be-8454-a20f7fb021b6" providerId="ADAL" clId="{1E02B182-AF9E-48CB-8BAE-3748EFF587C8}" dt="2023-10-24T15:49:59.768" v="903" actId="14734"/>
          <ac:graphicFrameMkLst>
            <pc:docMk/>
            <pc:sldMk cId="620162578" sldId="536"/>
            <ac:graphicFrameMk id="3" creationId="{DDD7A118-5634-84DB-738F-1BE882D81CDA}"/>
          </ac:graphicFrameMkLst>
        </pc:graphicFrameChg>
        <pc:graphicFrameChg chg="add mod modGraphic">
          <ac:chgData name="Auli Koivunen" userId="79a0835b-e0cd-43be-8454-a20f7fb021b6" providerId="ADAL" clId="{1E02B182-AF9E-48CB-8BAE-3748EFF587C8}" dt="2023-10-24T15:51:54.459" v="914" actId="14734"/>
          <ac:graphicFrameMkLst>
            <pc:docMk/>
            <pc:sldMk cId="620162578" sldId="536"/>
            <ac:graphicFrameMk id="5" creationId="{C03D9958-6684-FE65-FCB3-32319D3CE29A}"/>
          </ac:graphicFrameMkLst>
        </pc:graphicFrameChg>
        <pc:graphicFrameChg chg="add mod">
          <ac:chgData name="Auli Koivunen" userId="79a0835b-e0cd-43be-8454-a20f7fb021b6" providerId="ADAL" clId="{1E02B182-AF9E-48CB-8BAE-3748EFF587C8}" dt="2023-10-24T15:47:36.511" v="896" actId="1076"/>
          <ac:graphicFrameMkLst>
            <pc:docMk/>
            <pc:sldMk cId="620162578" sldId="536"/>
            <ac:graphicFrameMk id="8" creationId="{C8AE610E-A0FB-9DBA-DDE6-3589545C2C9C}"/>
          </ac:graphicFrameMkLst>
        </pc:graphicFrameChg>
        <pc:picChg chg="del">
          <ac:chgData name="Auli Koivunen" userId="79a0835b-e0cd-43be-8454-a20f7fb021b6" providerId="ADAL" clId="{1E02B182-AF9E-48CB-8BAE-3748EFF587C8}" dt="2023-10-24T15:45:24.483" v="867" actId="478"/>
          <ac:picMkLst>
            <pc:docMk/>
            <pc:sldMk cId="620162578" sldId="536"/>
            <ac:picMk id="2" creationId="{61179894-B4C6-9B77-42F5-54EB4B35E7CA}"/>
          </ac:picMkLst>
        </pc:picChg>
        <pc:picChg chg="del mod">
          <ac:chgData name="Auli Koivunen" userId="79a0835b-e0cd-43be-8454-a20f7fb021b6" providerId="ADAL" clId="{1E02B182-AF9E-48CB-8BAE-3748EFF587C8}" dt="2023-10-24T15:31:58.645" v="810" actId="478"/>
          <ac:picMkLst>
            <pc:docMk/>
            <pc:sldMk cId="620162578" sldId="536"/>
            <ac:picMk id="6" creationId="{538C7F7A-0D56-69FD-DBB0-61F5264CB97C}"/>
          </ac:picMkLst>
        </pc:picChg>
      </pc:sldChg>
      <pc:sldChg chg="addSp delSp modSp add mod">
        <pc:chgData name="Auli Koivunen" userId="79a0835b-e0cd-43be-8454-a20f7fb021b6" providerId="ADAL" clId="{1E02B182-AF9E-48CB-8BAE-3748EFF587C8}" dt="2023-10-25T15:47:15.539" v="1326"/>
        <pc:sldMkLst>
          <pc:docMk/>
          <pc:sldMk cId="536319876" sldId="537"/>
        </pc:sldMkLst>
        <pc:spChg chg="add mod ord">
          <ac:chgData name="Auli Koivunen" userId="79a0835b-e0cd-43be-8454-a20f7fb021b6" providerId="ADAL" clId="{1E02B182-AF9E-48CB-8BAE-3748EFF587C8}" dt="2023-10-24T16:21:24.372" v="1003" actId="171"/>
          <ac:spMkLst>
            <pc:docMk/>
            <pc:sldMk cId="536319876" sldId="537"/>
            <ac:spMk id="6" creationId="{ED6133FF-BCD8-32CF-EB9B-BAE4514B371F}"/>
          </ac:spMkLst>
        </pc:spChg>
        <pc:spChg chg="mod">
          <ac:chgData name="Auli Koivunen" userId="79a0835b-e0cd-43be-8454-a20f7fb021b6" providerId="ADAL" clId="{1E02B182-AF9E-48CB-8BAE-3748EFF587C8}" dt="2023-10-24T16:17:55.284" v="989" actId="207"/>
          <ac:spMkLst>
            <pc:docMk/>
            <pc:sldMk cId="536319876" sldId="537"/>
            <ac:spMk id="317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6:17:55.284" v="989" actId="207"/>
          <ac:spMkLst>
            <pc:docMk/>
            <pc:sldMk cId="536319876" sldId="537"/>
            <ac:spMk id="318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5T06:56:01.179" v="1184" actId="207"/>
          <ac:spMkLst>
            <pc:docMk/>
            <pc:sldMk cId="536319876" sldId="537"/>
            <ac:spMk id="319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6:25:26.847" v="1032" actId="1076"/>
          <ac:spMkLst>
            <pc:docMk/>
            <pc:sldMk cId="536319876" sldId="537"/>
            <ac:spMk id="323" creationId="{00000000-0000-0000-0000-000000000000}"/>
          </ac:spMkLst>
        </pc:spChg>
        <pc:spChg chg="del mod">
          <ac:chgData name="Auli Koivunen" userId="79a0835b-e0cd-43be-8454-a20f7fb021b6" providerId="ADAL" clId="{1E02B182-AF9E-48CB-8BAE-3748EFF587C8}" dt="2023-10-24T16:22:20.879" v="1006" actId="478"/>
          <ac:spMkLst>
            <pc:docMk/>
            <pc:sldMk cId="536319876" sldId="537"/>
            <ac:spMk id="325" creationId="{00000000-0000-0000-0000-000000000000}"/>
          </ac:spMkLst>
        </pc:spChg>
        <pc:spChg chg="del mod">
          <ac:chgData name="Auli Koivunen" userId="79a0835b-e0cd-43be-8454-a20f7fb021b6" providerId="ADAL" clId="{1E02B182-AF9E-48CB-8BAE-3748EFF587C8}" dt="2023-10-24T16:23:02.031" v="1012" actId="478"/>
          <ac:spMkLst>
            <pc:docMk/>
            <pc:sldMk cId="536319876" sldId="537"/>
            <ac:spMk id="326" creationId="{00000000-0000-0000-0000-000000000000}"/>
          </ac:spMkLst>
        </pc:spChg>
        <pc:spChg chg="del mod">
          <ac:chgData name="Auli Koivunen" userId="79a0835b-e0cd-43be-8454-a20f7fb021b6" providerId="ADAL" clId="{1E02B182-AF9E-48CB-8BAE-3748EFF587C8}" dt="2023-10-24T16:22:49.288" v="1010" actId="478"/>
          <ac:spMkLst>
            <pc:docMk/>
            <pc:sldMk cId="536319876" sldId="537"/>
            <ac:spMk id="327" creationId="{00000000-0000-0000-0000-000000000000}"/>
          </ac:spMkLst>
        </pc:spChg>
        <pc:spChg chg="del mod">
          <ac:chgData name="Auli Koivunen" userId="79a0835b-e0cd-43be-8454-a20f7fb021b6" providerId="ADAL" clId="{1E02B182-AF9E-48CB-8BAE-3748EFF587C8}" dt="2023-10-24T16:23:23.991" v="1016" actId="478"/>
          <ac:spMkLst>
            <pc:docMk/>
            <pc:sldMk cId="536319876" sldId="537"/>
            <ac:spMk id="328" creationId="{00000000-0000-0000-0000-000000000000}"/>
          </ac:spMkLst>
        </pc:spChg>
        <pc:spChg chg="del mod">
          <ac:chgData name="Auli Koivunen" userId="79a0835b-e0cd-43be-8454-a20f7fb021b6" providerId="ADAL" clId="{1E02B182-AF9E-48CB-8BAE-3748EFF587C8}" dt="2023-10-24T16:18:36.384" v="994" actId="478"/>
          <ac:spMkLst>
            <pc:docMk/>
            <pc:sldMk cId="536319876" sldId="537"/>
            <ac:spMk id="329" creationId="{00000000-0000-0000-0000-000000000000}"/>
          </ac:spMkLst>
        </pc:spChg>
        <pc:spChg chg="del">
          <ac:chgData name="Auli Koivunen" userId="79a0835b-e0cd-43be-8454-a20f7fb021b6" providerId="ADAL" clId="{1E02B182-AF9E-48CB-8BAE-3748EFF587C8}" dt="2023-10-24T16:20:54.425" v="1000" actId="478"/>
          <ac:spMkLst>
            <pc:docMk/>
            <pc:sldMk cId="536319876" sldId="537"/>
            <ac:spMk id="330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6:25:17.384" v="1031" actId="1076"/>
          <ac:spMkLst>
            <pc:docMk/>
            <pc:sldMk cId="536319876" sldId="537"/>
            <ac:spMk id="331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6:18:40.855" v="995" actId="1076"/>
          <ac:spMkLst>
            <pc:docMk/>
            <pc:sldMk cId="536319876" sldId="537"/>
            <ac:spMk id="333" creationId="{00000000-0000-0000-0000-000000000000}"/>
          </ac:spMkLst>
        </pc:spChg>
        <pc:spChg chg="mod ord">
          <ac:chgData name="Auli Koivunen" userId="79a0835b-e0cd-43be-8454-a20f7fb021b6" providerId="ADAL" clId="{1E02B182-AF9E-48CB-8BAE-3748EFF587C8}" dt="2023-10-24T16:26:14.784" v="1037" actId="20577"/>
          <ac:spMkLst>
            <pc:docMk/>
            <pc:sldMk cId="536319876" sldId="537"/>
            <ac:spMk id="334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6:26:12.474" v="1036" actId="20577"/>
          <ac:spMkLst>
            <pc:docMk/>
            <pc:sldMk cId="536319876" sldId="537"/>
            <ac:spMk id="339" creationId="{00000000-0000-0000-0000-000000000000}"/>
          </ac:spMkLst>
        </pc:spChg>
        <pc:grpChg chg="mod">
          <ac:chgData name="Auli Koivunen" userId="79a0835b-e0cd-43be-8454-a20f7fb021b6" providerId="ADAL" clId="{1E02B182-AF9E-48CB-8BAE-3748EFF587C8}" dt="2023-10-24T16:21:54.682" v="1004" actId="1076"/>
          <ac:grpSpMkLst>
            <pc:docMk/>
            <pc:sldMk cId="536319876" sldId="537"/>
            <ac:grpSpMk id="316" creationId="{00000000-0000-0000-0000-000000000000}"/>
          </ac:grpSpMkLst>
        </pc:grpChg>
        <pc:graphicFrameChg chg="add del mod">
          <ac:chgData name="Auli Koivunen" userId="79a0835b-e0cd-43be-8454-a20f7fb021b6" providerId="ADAL" clId="{1E02B182-AF9E-48CB-8BAE-3748EFF587C8}" dt="2023-10-24T16:16:57.144" v="982" actId="478"/>
          <ac:graphicFrameMkLst>
            <pc:docMk/>
            <pc:sldMk cId="536319876" sldId="537"/>
            <ac:graphicFrameMk id="2" creationId="{D3E20EC8-3A5A-3B1D-EBA7-A2E43AE9F13B}"/>
          </ac:graphicFrameMkLst>
        </pc:graphicFrameChg>
        <pc:graphicFrameChg chg="add del mod">
          <ac:chgData name="Auli Koivunen" userId="79a0835b-e0cd-43be-8454-a20f7fb021b6" providerId="ADAL" clId="{1E02B182-AF9E-48CB-8BAE-3748EFF587C8}" dt="2023-10-24T16:16:53.052" v="981" actId="478"/>
          <ac:graphicFrameMkLst>
            <pc:docMk/>
            <pc:sldMk cId="536319876" sldId="537"/>
            <ac:graphicFrameMk id="3" creationId="{FAB1F1AE-76B7-B71B-E577-C44DCE09FEFE}"/>
          </ac:graphicFrameMkLst>
        </pc:graphicFrameChg>
        <pc:graphicFrameChg chg="add del mod">
          <ac:chgData name="Auli Koivunen" userId="79a0835b-e0cd-43be-8454-a20f7fb021b6" providerId="ADAL" clId="{1E02B182-AF9E-48CB-8BAE-3748EFF587C8}" dt="2023-10-24T16:16:41.088" v="979" actId="478"/>
          <ac:graphicFrameMkLst>
            <pc:docMk/>
            <pc:sldMk cId="536319876" sldId="537"/>
            <ac:graphicFrameMk id="4" creationId="{FC43F241-4BD3-5977-1337-C17EE8825F96}"/>
          </ac:graphicFrameMkLst>
        </pc:graphicFrameChg>
        <pc:graphicFrameChg chg="add del mod ord">
          <ac:chgData name="Auli Koivunen" userId="79a0835b-e0cd-43be-8454-a20f7fb021b6" providerId="ADAL" clId="{1E02B182-AF9E-48CB-8BAE-3748EFF587C8}" dt="2023-10-25T15:47:15.539" v="1326"/>
          <ac:graphicFrameMkLst>
            <pc:docMk/>
            <pc:sldMk cId="536319876" sldId="537"/>
            <ac:graphicFrameMk id="5" creationId="{D3E20EC8-3A5A-3B1D-EBA7-A2E43AE9F13B}"/>
          </ac:graphicFrameMkLst>
        </pc:graphicFrameChg>
        <pc:cxnChg chg="mod ord">
          <ac:chgData name="Auli Koivunen" userId="79a0835b-e0cd-43be-8454-a20f7fb021b6" providerId="ADAL" clId="{1E02B182-AF9E-48CB-8BAE-3748EFF587C8}" dt="2023-10-24T16:25:01.795" v="1028" actId="167"/>
          <ac:cxnSpMkLst>
            <pc:docMk/>
            <pc:sldMk cId="536319876" sldId="537"/>
            <ac:cxnSpMk id="335" creationId="{00000000-0000-0000-0000-000000000000}"/>
          </ac:cxnSpMkLst>
        </pc:cxnChg>
        <pc:cxnChg chg="mod">
          <ac:chgData name="Auli Koivunen" userId="79a0835b-e0cd-43be-8454-a20f7fb021b6" providerId="ADAL" clId="{1E02B182-AF9E-48CB-8BAE-3748EFF587C8}" dt="2023-10-24T16:25:13.118" v="1030" actId="1076"/>
          <ac:cxnSpMkLst>
            <pc:docMk/>
            <pc:sldMk cId="536319876" sldId="537"/>
            <ac:cxnSpMk id="336" creationId="{00000000-0000-0000-0000-000000000000}"/>
          </ac:cxnSpMkLst>
        </pc:cxnChg>
        <pc:cxnChg chg="mod">
          <ac:chgData name="Auli Koivunen" userId="79a0835b-e0cd-43be-8454-a20f7fb021b6" providerId="ADAL" clId="{1E02B182-AF9E-48CB-8BAE-3748EFF587C8}" dt="2023-10-24T16:25:46.168" v="1034" actId="14100"/>
          <ac:cxnSpMkLst>
            <pc:docMk/>
            <pc:sldMk cId="536319876" sldId="537"/>
            <ac:cxnSpMk id="337" creationId="{00000000-0000-0000-0000-000000000000}"/>
          </ac:cxnSpMkLst>
        </pc:cxnChg>
        <pc:cxnChg chg="mod">
          <ac:chgData name="Auli Koivunen" userId="79a0835b-e0cd-43be-8454-a20f7fb021b6" providerId="ADAL" clId="{1E02B182-AF9E-48CB-8BAE-3748EFF587C8}" dt="2023-10-24T16:25:33.194" v="1033" actId="1076"/>
          <ac:cxnSpMkLst>
            <pc:docMk/>
            <pc:sldMk cId="536319876" sldId="537"/>
            <ac:cxnSpMk id="338" creationId="{00000000-0000-0000-0000-000000000000}"/>
          </ac:cxnSpMkLst>
        </pc:cxnChg>
      </pc:sldChg>
      <pc:sldChg chg="addSp delSp modSp add mod modClrScheme chgLayout">
        <pc:chgData name="Auli Koivunen" userId="79a0835b-e0cd-43be-8454-a20f7fb021b6" providerId="ADAL" clId="{1E02B182-AF9E-48CB-8BAE-3748EFF587C8}" dt="2023-10-25T07:33:56.154" v="1258" actId="1076"/>
        <pc:sldMkLst>
          <pc:docMk/>
          <pc:sldMk cId="0" sldId="538"/>
        </pc:sldMkLst>
        <pc:spChg chg="mod">
          <ac:chgData name="Auli Koivunen" userId="79a0835b-e0cd-43be-8454-a20f7fb021b6" providerId="ADAL" clId="{1E02B182-AF9E-48CB-8BAE-3748EFF587C8}" dt="2023-10-25T07:31:13.186" v="1242" actId="14100"/>
          <ac:spMkLst>
            <pc:docMk/>
            <pc:sldMk cId="0" sldId="538"/>
            <ac:spMk id="2" creationId="{2523DDA0-B9CB-08A3-BB71-700720982C64}"/>
          </ac:spMkLst>
        </pc:spChg>
        <pc:spChg chg="mod ord">
          <ac:chgData name="Auli Koivunen" userId="79a0835b-e0cd-43be-8454-a20f7fb021b6" providerId="ADAL" clId="{1E02B182-AF9E-48CB-8BAE-3748EFF587C8}" dt="2023-10-25T07:33:05.080" v="1251" actId="207"/>
          <ac:spMkLst>
            <pc:docMk/>
            <pc:sldMk cId="0" sldId="538"/>
            <ac:spMk id="3" creationId="{F9DF49BF-F9EE-17DF-6ECE-5C88D0DF817E}"/>
          </ac:spMkLst>
        </pc:spChg>
        <pc:spChg chg="add del mod ord">
          <ac:chgData name="Auli Koivunen" userId="79a0835b-e0cd-43be-8454-a20f7fb021b6" providerId="ADAL" clId="{1E02B182-AF9E-48CB-8BAE-3748EFF587C8}" dt="2023-10-25T07:32:26.731" v="1249" actId="478"/>
          <ac:spMkLst>
            <pc:docMk/>
            <pc:sldMk cId="0" sldId="538"/>
            <ac:spMk id="7" creationId="{A6B71D2B-CAE0-A570-A89D-A5470DEE499D}"/>
          </ac:spMkLst>
        </pc:spChg>
        <pc:spChg chg="add del mod ord">
          <ac:chgData name="Auli Koivunen" userId="79a0835b-e0cd-43be-8454-a20f7fb021b6" providerId="ADAL" clId="{1E02B182-AF9E-48CB-8BAE-3748EFF587C8}" dt="2023-10-25T07:32:30.439" v="1250" actId="478"/>
          <ac:spMkLst>
            <pc:docMk/>
            <pc:sldMk cId="0" sldId="538"/>
            <ac:spMk id="8" creationId="{6B38BF01-9618-6C9A-8F80-2C987E89270E}"/>
          </ac:spMkLst>
        </pc:spChg>
        <pc:spChg chg="mod">
          <ac:chgData name="Auli Koivunen" userId="79a0835b-e0cd-43be-8454-a20f7fb021b6" providerId="ADAL" clId="{1E02B182-AF9E-48CB-8BAE-3748EFF587C8}" dt="2023-10-25T07:32:19.531" v="1248" actId="14100"/>
          <ac:spMkLst>
            <pc:docMk/>
            <pc:sldMk cId="0" sldId="538"/>
            <ac:spMk id="34" creationId="{AD270642-D1E1-0F5D-C583-01C4611192B6}"/>
          </ac:spMkLst>
        </pc:spChg>
        <pc:spChg chg="mod">
          <ac:chgData name="Auli Koivunen" userId="79a0835b-e0cd-43be-8454-a20f7fb021b6" providerId="ADAL" clId="{1E02B182-AF9E-48CB-8BAE-3748EFF587C8}" dt="2023-10-25T07:33:35.170" v="1254" actId="14100"/>
          <ac:spMkLst>
            <pc:docMk/>
            <pc:sldMk cId="0" sldId="538"/>
            <ac:spMk id="43" creationId="{96DC8DDB-8DB0-B3BF-636D-21F3212B3163}"/>
          </ac:spMkLst>
        </pc:spChg>
        <pc:spChg chg="mod ord">
          <ac:chgData name="Auli Koivunen" userId="79a0835b-e0cd-43be-8454-a20f7fb021b6" providerId="ADAL" clId="{1E02B182-AF9E-48CB-8BAE-3748EFF587C8}" dt="2023-10-25T07:32:19.531" v="1248" actId="14100"/>
          <ac:spMkLst>
            <pc:docMk/>
            <pc:sldMk cId="0" sldId="538"/>
            <ac:spMk id="275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5T07:30:40.326" v="1236" actId="1076"/>
          <ac:spMkLst>
            <pc:docMk/>
            <pc:sldMk cId="0" sldId="538"/>
            <ac:spMk id="276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5T07:31:50.532" v="1245" actId="1076"/>
          <ac:spMkLst>
            <pc:docMk/>
            <pc:sldMk cId="0" sldId="538"/>
            <ac:spMk id="280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5T07:30:04.729" v="1230" actId="14100"/>
          <ac:spMkLst>
            <pc:docMk/>
            <pc:sldMk cId="0" sldId="538"/>
            <ac:spMk id="281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5T07:30:50.528" v="1238" actId="1076"/>
          <ac:spMkLst>
            <pc:docMk/>
            <pc:sldMk cId="0" sldId="538"/>
            <ac:spMk id="282" creationId="{00000000-0000-0000-0000-000000000000}"/>
          </ac:spMkLst>
        </pc:spChg>
        <pc:picChg chg="mod">
          <ac:chgData name="Auli Koivunen" userId="79a0835b-e0cd-43be-8454-a20f7fb021b6" providerId="ADAL" clId="{1E02B182-AF9E-48CB-8BAE-3748EFF587C8}" dt="2023-10-25T07:32:19.531" v="1248" actId="14100"/>
          <ac:picMkLst>
            <pc:docMk/>
            <pc:sldMk cId="0" sldId="538"/>
            <ac:picMk id="6" creationId="{0ECA085C-ED7D-7C49-42D9-22023118DBE2}"/>
          </ac:picMkLst>
        </pc:picChg>
        <pc:picChg chg="mod">
          <ac:chgData name="Auli Koivunen" userId="79a0835b-e0cd-43be-8454-a20f7fb021b6" providerId="ADAL" clId="{1E02B182-AF9E-48CB-8BAE-3748EFF587C8}" dt="2023-10-25T07:33:35.170" v="1254" actId="14100"/>
          <ac:picMkLst>
            <pc:docMk/>
            <pc:sldMk cId="0" sldId="538"/>
            <ac:picMk id="42" creationId="{62B295B5-4BD0-FDD4-434E-A4241975BFD4}"/>
          </ac:picMkLst>
        </pc:picChg>
        <pc:picChg chg="mod">
          <ac:chgData name="Auli Koivunen" userId="79a0835b-e0cd-43be-8454-a20f7fb021b6" providerId="ADAL" clId="{1E02B182-AF9E-48CB-8BAE-3748EFF587C8}" dt="2023-10-25T07:32:19.531" v="1248" actId="14100"/>
          <ac:picMkLst>
            <pc:docMk/>
            <pc:sldMk cId="0" sldId="538"/>
            <ac:picMk id="279" creationId="{00000000-0000-0000-0000-000000000000}"/>
          </ac:picMkLst>
        </pc:picChg>
        <pc:picChg chg="mod">
          <ac:chgData name="Auli Koivunen" userId="79a0835b-e0cd-43be-8454-a20f7fb021b6" providerId="ADAL" clId="{1E02B182-AF9E-48CB-8BAE-3748EFF587C8}" dt="2023-10-25T07:33:56.154" v="1258" actId="1076"/>
          <ac:picMkLst>
            <pc:docMk/>
            <pc:sldMk cId="0" sldId="538"/>
            <ac:picMk id="283" creationId="{00000000-0000-0000-0000-000000000000}"/>
          </ac:picMkLst>
        </pc:picChg>
        <pc:cxnChg chg="mod">
          <ac:chgData name="Auli Koivunen" userId="79a0835b-e0cd-43be-8454-a20f7fb021b6" providerId="ADAL" clId="{1E02B182-AF9E-48CB-8BAE-3748EFF587C8}" dt="2023-10-25T07:32:19.531" v="1248" actId="14100"/>
          <ac:cxnSpMkLst>
            <pc:docMk/>
            <pc:sldMk cId="0" sldId="538"/>
            <ac:cxnSpMk id="4" creationId="{AA2D4A97-2495-C052-8E34-3679D3A27E7C}"/>
          </ac:cxnSpMkLst>
        </pc:cxnChg>
        <pc:cxnChg chg="mod">
          <ac:chgData name="Auli Koivunen" userId="79a0835b-e0cd-43be-8454-a20f7fb021b6" providerId="ADAL" clId="{1E02B182-AF9E-48CB-8BAE-3748EFF587C8}" dt="2023-10-25T07:32:19.531" v="1248" actId="14100"/>
          <ac:cxnSpMkLst>
            <pc:docMk/>
            <pc:sldMk cId="0" sldId="538"/>
            <ac:cxnSpMk id="5" creationId="{7C270A09-668B-6F96-2903-11A054475A80}"/>
          </ac:cxnSpMkLst>
        </pc:cxnChg>
        <pc:cxnChg chg="mod">
          <ac:chgData name="Auli Koivunen" userId="79a0835b-e0cd-43be-8454-a20f7fb021b6" providerId="ADAL" clId="{1E02B182-AF9E-48CB-8BAE-3748EFF587C8}" dt="2023-10-25T07:32:19.531" v="1248" actId="14100"/>
          <ac:cxnSpMkLst>
            <pc:docMk/>
            <pc:sldMk cId="0" sldId="538"/>
            <ac:cxnSpMk id="10" creationId="{BED8C819-19AC-B6AA-0874-14F2190B1AE5}"/>
          </ac:cxnSpMkLst>
        </pc:cxnChg>
        <pc:cxnChg chg="mod">
          <ac:chgData name="Auli Koivunen" userId="79a0835b-e0cd-43be-8454-a20f7fb021b6" providerId="ADAL" clId="{1E02B182-AF9E-48CB-8BAE-3748EFF587C8}" dt="2023-10-25T07:32:19.531" v="1248" actId="14100"/>
          <ac:cxnSpMkLst>
            <pc:docMk/>
            <pc:sldMk cId="0" sldId="538"/>
            <ac:cxnSpMk id="18" creationId="{937D7CC4-08E1-89D7-7663-27037DE8E883}"/>
          </ac:cxnSpMkLst>
        </pc:cxnChg>
        <pc:cxnChg chg="mod">
          <ac:chgData name="Auli Koivunen" userId="79a0835b-e0cd-43be-8454-a20f7fb021b6" providerId="ADAL" clId="{1E02B182-AF9E-48CB-8BAE-3748EFF587C8}" dt="2023-10-25T07:32:19.531" v="1248" actId="14100"/>
          <ac:cxnSpMkLst>
            <pc:docMk/>
            <pc:sldMk cId="0" sldId="538"/>
            <ac:cxnSpMk id="23" creationId="{FDCD8887-6BD4-B919-B28A-42782826339C}"/>
          </ac:cxnSpMkLst>
        </pc:cxnChg>
        <pc:cxnChg chg="mod">
          <ac:chgData name="Auli Koivunen" userId="79a0835b-e0cd-43be-8454-a20f7fb021b6" providerId="ADAL" clId="{1E02B182-AF9E-48CB-8BAE-3748EFF587C8}" dt="2023-10-25T07:32:19.531" v="1248" actId="14100"/>
          <ac:cxnSpMkLst>
            <pc:docMk/>
            <pc:sldMk cId="0" sldId="538"/>
            <ac:cxnSpMk id="25" creationId="{A9481BA9-167C-70CA-E536-88319B4FD605}"/>
          </ac:cxnSpMkLst>
        </pc:cxnChg>
        <pc:cxnChg chg="mod">
          <ac:chgData name="Auli Koivunen" userId="79a0835b-e0cd-43be-8454-a20f7fb021b6" providerId="ADAL" clId="{1E02B182-AF9E-48CB-8BAE-3748EFF587C8}" dt="2023-10-25T07:33:35.170" v="1254" actId="14100"/>
          <ac:cxnSpMkLst>
            <pc:docMk/>
            <pc:sldMk cId="0" sldId="538"/>
            <ac:cxnSpMk id="45" creationId="{6FE6EDC0-5EE1-FDCD-28C0-5885DC161FDE}"/>
          </ac:cxnSpMkLst>
        </pc:cxnChg>
      </pc:sldChg>
      <pc:sldMasterChg chg="addSp delSp modSp mod">
        <pc:chgData name="Auli Koivunen" userId="79a0835b-e0cd-43be-8454-a20f7fb021b6" providerId="ADAL" clId="{1E02B182-AF9E-48CB-8BAE-3748EFF587C8}" dt="2023-10-25T06:54:26.137" v="1178" actId="207"/>
        <pc:sldMasterMkLst>
          <pc:docMk/>
          <pc:sldMasterMk cId="1754421400" sldId="2147483687"/>
        </pc:sldMasterMkLst>
        <pc:spChg chg="mod">
          <ac:chgData name="Auli Koivunen" userId="79a0835b-e0cd-43be-8454-a20f7fb021b6" providerId="ADAL" clId="{1E02B182-AF9E-48CB-8BAE-3748EFF587C8}" dt="2023-10-25T06:54:26.137" v="1178" actId="207"/>
          <ac:spMkLst>
            <pc:docMk/>
            <pc:sldMasterMk cId="1754421400" sldId="2147483687"/>
            <ac:spMk id="2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1:03:51.707" v="636" actId="1076"/>
          <ac:spMkLst>
            <pc:docMk/>
            <pc:sldMasterMk cId="1754421400" sldId="2147483687"/>
            <ac:spMk id="4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1:04:26.871" v="642" actId="14100"/>
          <ac:spMkLst>
            <pc:docMk/>
            <pc:sldMasterMk cId="1754421400" sldId="2147483687"/>
            <ac:spMk id="5" creationId="{00000000-0000-0000-0000-000000000000}"/>
          </ac:spMkLst>
        </pc:spChg>
        <pc:spChg chg="mod">
          <ac:chgData name="Auli Koivunen" userId="79a0835b-e0cd-43be-8454-a20f7fb021b6" providerId="ADAL" clId="{1E02B182-AF9E-48CB-8BAE-3748EFF587C8}" dt="2023-10-24T11:04:02.218" v="637" actId="1076"/>
          <ac:spMkLst>
            <pc:docMk/>
            <pc:sldMasterMk cId="1754421400" sldId="2147483687"/>
            <ac:spMk id="6" creationId="{00000000-0000-0000-0000-000000000000}"/>
          </ac:spMkLst>
        </pc:spChg>
        <pc:spChg chg="del mod topLvl">
          <ac:chgData name="Auli Koivunen" userId="79a0835b-e0cd-43be-8454-a20f7fb021b6" providerId="ADAL" clId="{1E02B182-AF9E-48CB-8BAE-3748EFF587C8}" dt="2023-10-23T13:21:48.458" v="23" actId="478"/>
          <ac:spMkLst>
            <pc:docMk/>
            <pc:sldMasterMk cId="1754421400" sldId="2147483687"/>
            <ac:spMk id="11" creationId="{EB5398BC-A602-44A6-8718-CC6737F4688A}"/>
          </ac:spMkLst>
        </pc:spChg>
        <pc:spChg chg="del mod topLvl">
          <ac:chgData name="Auli Koivunen" userId="79a0835b-e0cd-43be-8454-a20f7fb021b6" providerId="ADAL" clId="{1E02B182-AF9E-48CB-8BAE-3748EFF587C8}" dt="2023-10-24T11:01:52.336" v="619" actId="478"/>
          <ac:spMkLst>
            <pc:docMk/>
            <pc:sldMasterMk cId="1754421400" sldId="2147483687"/>
            <ac:spMk id="12" creationId="{5DBC5979-5732-4EF3-837B-8E9693CC2A71}"/>
          </ac:spMkLst>
        </pc:spChg>
        <pc:spChg chg="del mod topLvl">
          <ac:chgData name="Auli Koivunen" userId="79a0835b-e0cd-43be-8454-a20f7fb021b6" providerId="ADAL" clId="{1E02B182-AF9E-48CB-8BAE-3748EFF587C8}" dt="2023-10-23T13:21:56.375" v="24" actId="478"/>
          <ac:spMkLst>
            <pc:docMk/>
            <pc:sldMasterMk cId="1754421400" sldId="2147483687"/>
            <ac:spMk id="16" creationId="{590C99C6-350F-43DD-B1F4-BB1C49CC3763}"/>
          </ac:spMkLst>
        </pc:spChg>
        <pc:spChg chg="mod topLvl">
          <ac:chgData name="Auli Koivunen" userId="79a0835b-e0cd-43be-8454-a20f7fb021b6" providerId="ADAL" clId="{1E02B182-AF9E-48CB-8BAE-3748EFF587C8}" dt="2023-10-24T11:06:27.355" v="643" actId="14100"/>
          <ac:spMkLst>
            <pc:docMk/>
            <pc:sldMasterMk cId="1754421400" sldId="2147483687"/>
            <ac:spMk id="18" creationId="{32C79283-FB2B-51FD-4244-D2D20820173B}"/>
          </ac:spMkLst>
        </pc:spChg>
        <pc:spChg chg="mod topLvl">
          <ac:chgData name="Auli Koivunen" userId="79a0835b-e0cd-43be-8454-a20f7fb021b6" providerId="ADAL" clId="{1E02B182-AF9E-48CB-8BAE-3748EFF587C8}" dt="2023-10-24T11:03:16.241" v="628" actId="14100"/>
          <ac:spMkLst>
            <pc:docMk/>
            <pc:sldMasterMk cId="1754421400" sldId="2147483687"/>
            <ac:spMk id="19" creationId="{62A16574-A52D-8CE5-A7DB-0867BC1AEDCE}"/>
          </ac:spMkLst>
        </pc:spChg>
        <pc:spChg chg="del mod topLvl">
          <ac:chgData name="Auli Koivunen" userId="79a0835b-e0cd-43be-8454-a20f7fb021b6" providerId="ADAL" clId="{1E02B182-AF9E-48CB-8BAE-3748EFF587C8}" dt="2023-10-24T11:02:28.317" v="622" actId="478"/>
          <ac:spMkLst>
            <pc:docMk/>
            <pc:sldMasterMk cId="1754421400" sldId="2147483687"/>
            <ac:spMk id="20" creationId="{D6EFA20F-BA10-1165-A358-2AC280DD988A}"/>
          </ac:spMkLst>
        </pc:spChg>
        <pc:grpChg chg="mod">
          <ac:chgData name="Auli Koivunen" userId="79a0835b-e0cd-43be-8454-a20f7fb021b6" providerId="ADAL" clId="{1E02B182-AF9E-48CB-8BAE-3748EFF587C8}" dt="2023-10-24T11:06:34.779" v="644" actId="1076"/>
          <ac:grpSpMkLst>
            <pc:docMk/>
            <pc:sldMasterMk cId="1754421400" sldId="2147483687"/>
            <ac:grpSpMk id="8" creationId="{CCFA7C42-9CBB-6624-F3A2-097533A9026D}"/>
          </ac:grpSpMkLst>
        </pc:grpChg>
        <pc:grpChg chg="del">
          <ac:chgData name="Auli Koivunen" userId="79a0835b-e0cd-43be-8454-a20f7fb021b6" providerId="ADAL" clId="{1E02B182-AF9E-48CB-8BAE-3748EFF587C8}" dt="2023-10-23T13:21:39.986" v="22" actId="165"/>
          <ac:grpSpMkLst>
            <pc:docMk/>
            <pc:sldMasterMk cId="1754421400" sldId="2147483687"/>
            <ac:grpSpMk id="9" creationId="{D5964753-5C91-4273-BF50-AD22CA92B8E2}"/>
          </ac:grpSpMkLst>
        </pc:grpChg>
        <pc:grpChg chg="add del mod">
          <ac:chgData name="Auli Koivunen" userId="79a0835b-e0cd-43be-8454-a20f7fb021b6" providerId="ADAL" clId="{1E02B182-AF9E-48CB-8BAE-3748EFF587C8}" dt="2023-10-24T11:02:23.831" v="621" actId="165"/>
          <ac:grpSpMkLst>
            <pc:docMk/>
            <pc:sldMasterMk cId="1754421400" sldId="2147483687"/>
            <ac:grpSpMk id="15" creationId="{5C8B6182-821A-146C-169A-9FF0551E4662}"/>
          </ac:grpSpMkLst>
        </pc:grpChg>
        <pc:picChg chg="mod">
          <ac:chgData name="Auli Koivunen" userId="79a0835b-e0cd-43be-8454-a20f7fb021b6" providerId="ADAL" clId="{1E02B182-AF9E-48CB-8BAE-3748EFF587C8}" dt="2023-10-24T11:03:31.719" v="631" actId="14100"/>
          <ac:picMkLst>
            <pc:docMk/>
            <pc:sldMasterMk cId="1754421400" sldId="2147483687"/>
            <ac:picMk id="7" creationId="{FFBAEB0A-AF93-4A90-4BC1-76E6140FB0B4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5553AF3-BD6F-D85C-5CC0-638FBF0AB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6BFA871-9FD0-69C5-C78A-271B507439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7D9EE-86FC-43A5-8B7C-DBA1361D7775}" type="datetimeFigureOut">
              <a:rPr lang="x-none" smtClean="0"/>
              <a:t>21.4.2026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11C2BB-2BC0-9198-8ACB-D6ECA61793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EE7AC5-1464-D011-F080-C0AC282AB5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56EC2-6B85-4186-BB50-673B935E7AE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1519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9B8E4-5B2E-4377-B6E7-2BC4F0D45E2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DF2E2-3A70-4853-BDEC-345D975F1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84edfa22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2584edfa22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1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6def6a890d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6def6a890d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280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6611A3-7CD7-5FC5-5C70-76A249CB4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913C7A4-177D-28E2-6025-176CC023B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4AA4CDC-6BEE-DC30-9F7A-370E74D81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C4082D-433D-7160-65BB-E32320038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AEE5A-0A49-4856-8241-E93B155A090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299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3ea877fc40_0_1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g13ea877fc40_0_1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10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imuskraft.com" TargetMode="External"/><Relationship Id="rId2" Type="http://schemas.openxmlformats.org/officeDocument/2006/relationships/hyperlink" Target="http://www.fimuskraft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Osan ylätunniste">
    <p:bg>
      <p:bgPr>
        <a:gradFill>
          <a:gsLst>
            <a:gs pos="32000">
              <a:schemeClr val="bg1"/>
            </a:gs>
            <a:gs pos="66000">
              <a:schemeClr val="bg1"/>
            </a:gs>
            <a:gs pos="17000">
              <a:srgbClr val="93D07C">
                <a:alpha val="70000"/>
              </a:srgbClr>
            </a:gs>
            <a:gs pos="0">
              <a:schemeClr val="accent3"/>
            </a:gs>
            <a:gs pos="86000">
              <a:schemeClr val="accent3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682" y="2710401"/>
            <a:ext cx="8550383" cy="1751424"/>
          </a:xfrm>
        </p:spPr>
        <p:txBody>
          <a:bodyPr anchor="b">
            <a:normAutofit/>
          </a:bodyPr>
          <a:lstStyle>
            <a:lvl1pPr algn="l"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683" y="4350065"/>
            <a:ext cx="8550381" cy="1143324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2" name="Lightning Bolt 4">
            <a:extLst>
              <a:ext uri="{FF2B5EF4-FFF2-40B4-BE49-F238E27FC236}">
                <a16:creationId xmlns:a16="http://schemas.microsoft.com/office/drawing/2014/main" xmlns="" id="{175BBC37-AD9B-4A61-AF7D-C68E71C1B628}"/>
              </a:ext>
            </a:extLst>
          </p:cNvPr>
          <p:cNvSpPr/>
          <p:nvPr userDrawn="1"/>
        </p:nvSpPr>
        <p:spPr>
          <a:xfrm rot="18694624" flipH="1">
            <a:off x="-1634860" y="2333068"/>
            <a:ext cx="7574175" cy="2191864"/>
          </a:xfrm>
          <a:prstGeom prst="lightningBolt">
            <a:avLst/>
          </a:prstGeom>
          <a:gradFill>
            <a:gsLst>
              <a:gs pos="5000">
                <a:srgbClr val="00008E"/>
              </a:gs>
              <a:gs pos="21000">
                <a:srgbClr val="0033CC"/>
              </a:gs>
              <a:gs pos="99000">
                <a:srgbClr val="7CCA62"/>
              </a:gs>
              <a:gs pos="31000">
                <a:srgbClr val="0070C0"/>
              </a:gs>
              <a:gs pos="73000">
                <a:srgbClr val="7CCA6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CB5CF9E0-ACD2-4E27-9B77-1AD8CF46B8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944" y="480753"/>
            <a:ext cx="5032843" cy="17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0603"/>
      </p:ext>
    </p:extLst>
  </p:cSld>
  <p:clrMapOvr>
    <a:masterClrMapping/>
  </p:clrMapOvr>
  <p:transition spd="slow" advClick="0" advTm="7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980" y="685803"/>
            <a:ext cx="10758157" cy="7635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1628775"/>
            <a:ext cx="3458037" cy="4238626"/>
          </a:xfrm>
        </p:spPr>
        <p:txBody>
          <a:bodyPr/>
          <a:lstStyle>
            <a:lvl1pPr marL="271456" indent="-271456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534975" indent="-263519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808018" indent="-273044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413457" y="1628775"/>
            <a:ext cx="7227683" cy="423862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1pPr>
            <a:lvl2pPr marL="534975" indent="-263519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808018" indent="-273044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picture or table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9650-24B5-42FE-ADC0-0221E8C3A419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21030"/>
      </p:ext>
    </p:extLst>
  </p:cSld>
  <p:clrMapOvr>
    <a:masterClrMapping/>
  </p:clrMapOvr>
  <p:transition spd="slow" advClick="0" advTm="7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4EF6-1EC0-4D71-B591-C3460ECB28DA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12972"/>
      </p:ext>
    </p:extLst>
  </p:cSld>
  <p:clrMapOvr>
    <a:masterClrMapping/>
  </p:clrMapOvr>
  <p:transition spd="slow" advClick="0" advTm="7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DC-2F65-4E90-B64F-6C1AD239B198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89370"/>
      </p:ext>
    </p:extLst>
  </p:cSld>
  <p:clrMapOvr>
    <a:masterClrMapping/>
  </p:clrMapOvr>
  <p:transition spd="slow" advClick="0" advTm="7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DC-2F65-4E90-B64F-6C1AD239B198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xmlns="" id="{62FC8D33-4E06-4126-9A08-C0A15DD3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00361108"/>
      </p:ext>
    </p:extLst>
  </p:cSld>
  <p:clrMapOvr>
    <a:masterClrMapping/>
  </p:clrMapOvr>
  <p:transition spd="slow" advClick="0" advTm="7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DC-2F65-4E90-B64F-6C1AD239B198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26543"/>
      </p:ext>
    </p:extLst>
  </p:cSld>
  <p:clrMapOvr>
    <a:masterClrMapping/>
  </p:clrMapOvr>
  <p:transition spd="slow" advClick="0" advTm="7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DC-2F65-4E90-B64F-6C1AD239B198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xmlns="" id="{3EB2740B-3BAE-4A53-99A8-D39FFD4C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54849815"/>
      </p:ext>
    </p:extLst>
  </p:cSld>
  <p:clrMapOvr>
    <a:masterClrMapping/>
  </p:clrMapOvr>
  <p:transition spd="slow" advClick="0" advTm="7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7CC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 marL="384038" indent="-384038">
              <a:buFont typeface="Arial" panose="020B0604020202020204" pitchFamily="34" charset="0"/>
              <a:buChar char="•"/>
              <a:defRPr sz="2000"/>
            </a:lvl1pPr>
            <a:lvl2pPr marL="873230" indent="-342891">
              <a:buFont typeface="Arial" panose="020B0604020202020204" pitchFamily="34" charset="0"/>
              <a:buChar char="−"/>
              <a:defRPr sz="2000"/>
            </a:lvl2pPr>
            <a:lvl3pPr marL="1273271" indent="-285744">
              <a:buFont typeface="Arial" panose="020B0604020202020204" pitchFamily="34" charset="0"/>
              <a:buChar char="−"/>
              <a:defRPr sz="1800"/>
            </a:lvl3pPr>
            <a:lvl4pPr marL="1730459" indent="-285744">
              <a:buFont typeface="Arial" panose="020B0604020202020204" pitchFamily="34" charset="0"/>
              <a:buChar char="−"/>
              <a:defRPr sz="1800"/>
            </a:lvl4pPr>
            <a:lvl5pPr marL="2187648" indent="-285744">
              <a:buFont typeface="Arial" panose="020B0604020202020204" pitchFamily="34" charset="0"/>
              <a:buChar char="−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2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E6A559-7790-42AC-B678-4A8BFDF6B58F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2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Lightning Bolt 4">
            <a:extLst>
              <a:ext uri="{FF2B5EF4-FFF2-40B4-BE49-F238E27FC236}">
                <a16:creationId xmlns:a16="http://schemas.microsoft.com/office/drawing/2014/main" xmlns="" id="{28297810-B8BC-4BC6-A137-B0DA738873B5}"/>
              </a:ext>
            </a:extLst>
          </p:cNvPr>
          <p:cNvSpPr/>
          <p:nvPr userDrawn="1"/>
        </p:nvSpPr>
        <p:spPr>
          <a:xfrm rot="4753865">
            <a:off x="2682939" y="2763380"/>
            <a:ext cx="5698362" cy="1331245"/>
          </a:xfrm>
          <a:prstGeom prst="lightningBolt">
            <a:avLst/>
          </a:prstGeom>
          <a:gradFill>
            <a:gsLst>
              <a:gs pos="5000">
                <a:srgbClr val="00008E"/>
              </a:gs>
              <a:gs pos="21000">
                <a:srgbClr val="0033CC"/>
              </a:gs>
              <a:gs pos="99000">
                <a:srgbClr val="7CCA62"/>
              </a:gs>
              <a:gs pos="31000">
                <a:srgbClr val="0070C0"/>
              </a:gs>
              <a:gs pos="73000">
                <a:srgbClr val="7CCA6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C53DC239-C838-4E2F-9D2E-722C134082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875" y="5957791"/>
            <a:ext cx="2488735" cy="8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71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7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7CCA62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2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BF054E-2635-4F53-B33E-8CFDA47B15D8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2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Lightning Bolt 4">
            <a:extLst>
              <a:ext uri="{FF2B5EF4-FFF2-40B4-BE49-F238E27FC236}">
                <a16:creationId xmlns:a16="http://schemas.microsoft.com/office/drawing/2014/main" xmlns="" id="{5F834191-7069-4439-878C-3907D9FD3A84}"/>
              </a:ext>
            </a:extLst>
          </p:cNvPr>
          <p:cNvSpPr/>
          <p:nvPr userDrawn="1"/>
        </p:nvSpPr>
        <p:spPr>
          <a:xfrm rot="4753865">
            <a:off x="2454340" y="2943550"/>
            <a:ext cx="5698362" cy="1331245"/>
          </a:xfrm>
          <a:prstGeom prst="lightningBolt">
            <a:avLst/>
          </a:prstGeom>
          <a:gradFill>
            <a:gsLst>
              <a:gs pos="5000">
                <a:srgbClr val="00008E"/>
              </a:gs>
              <a:gs pos="21000">
                <a:srgbClr val="0033CC"/>
              </a:gs>
              <a:gs pos="99000">
                <a:srgbClr val="7CCA62"/>
              </a:gs>
              <a:gs pos="31000">
                <a:srgbClr val="0070C0"/>
              </a:gs>
              <a:gs pos="73000">
                <a:srgbClr val="7CCA6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472EC191-BB79-4C32-A3FC-7D84694B2C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875" y="5957791"/>
            <a:ext cx="2488735" cy="8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66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7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Slide">
    <p:bg>
      <p:bgPr>
        <a:gradFill>
          <a:gsLst>
            <a:gs pos="30000">
              <a:schemeClr val="bg1"/>
            </a:gs>
            <a:gs pos="68000">
              <a:schemeClr val="bg1"/>
            </a:gs>
            <a:gs pos="96067">
              <a:schemeClr val="accent3"/>
            </a:gs>
            <a:gs pos="6180">
              <a:srgbClr val="93D07C">
                <a:alpha val="70000"/>
              </a:srgbClr>
            </a:gs>
            <a:gs pos="20000">
              <a:srgbClr val="93D07C">
                <a:alpha val="70000"/>
              </a:srgbClr>
            </a:gs>
            <a:gs pos="80000">
              <a:schemeClr val="accent3">
                <a:alpha val="52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9C8FB033-1F1D-49C3-AF8B-DA54D02FA86D}"/>
              </a:ext>
            </a:extLst>
          </p:cNvPr>
          <p:cNvSpPr txBox="1"/>
          <p:nvPr userDrawn="1"/>
        </p:nvSpPr>
        <p:spPr>
          <a:xfrm>
            <a:off x="3611163" y="5673190"/>
            <a:ext cx="2291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>
                <a:hlinkClick r:id="rId2"/>
              </a:rPr>
              <a:t>www.fimuskraft.com</a:t>
            </a:r>
            <a:endParaRPr lang="fi-FI" sz="1800" dirty="0"/>
          </a:p>
          <a:p>
            <a:r>
              <a:rPr lang="fi-FI" sz="1800" dirty="0">
                <a:hlinkClick r:id="rId3"/>
              </a:rPr>
              <a:t>info@fimuskraft.com</a:t>
            </a:r>
            <a:endParaRPr lang="fi-FI" sz="1800" dirty="0"/>
          </a:p>
          <a:p>
            <a:endParaRPr lang="fi-FI" sz="1800" dirty="0"/>
          </a:p>
        </p:txBody>
      </p:sp>
      <p:sp>
        <p:nvSpPr>
          <p:cNvPr id="11" name="Lightning Bolt 4">
            <a:extLst>
              <a:ext uri="{FF2B5EF4-FFF2-40B4-BE49-F238E27FC236}">
                <a16:creationId xmlns:a16="http://schemas.microsoft.com/office/drawing/2014/main" xmlns="" id="{59CADD50-9A7D-49A5-8FB8-79F7999F0A39}"/>
              </a:ext>
            </a:extLst>
          </p:cNvPr>
          <p:cNvSpPr/>
          <p:nvPr userDrawn="1"/>
        </p:nvSpPr>
        <p:spPr>
          <a:xfrm rot="18694624" flipH="1">
            <a:off x="-1449768" y="2201796"/>
            <a:ext cx="7574175" cy="2191864"/>
          </a:xfrm>
          <a:prstGeom prst="lightningBolt">
            <a:avLst/>
          </a:prstGeom>
          <a:gradFill>
            <a:gsLst>
              <a:gs pos="5000">
                <a:srgbClr val="00008E"/>
              </a:gs>
              <a:gs pos="21000">
                <a:srgbClr val="0033CC"/>
              </a:gs>
              <a:gs pos="99000">
                <a:srgbClr val="7CCA62"/>
              </a:gs>
              <a:gs pos="31000">
                <a:srgbClr val="0070C0"/>
              </a:gs>
              <a:gs pos="73000">
                <a:srgbClr val="7CCA6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93E63C69-AF02-4AEC-9E23-7D72229F12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753" y="3356641"/>
            <a:ext cx="5032843" cy="17677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97EA382D-9B0F-451A-810A-A5550D94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875" y="544055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44733"/>
      </p:ext>
    </p:extLst>
  </p:cSld>
  <p:clrMapOvr>
    <a:masterClrMapping/>
  </p:clrMapOvr>
  <p:transition spd="slow" advClick="0" advTm="7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CCA4F83-A378-40AD-9EEF-8D09BD9E25A2}"/>
              </a:ext>
            </a:extLst>
          </p:cNvPr>
          <p:cNvSpPr/>
          <p:nvPr userDrawn="1"/>
        </p:nvSpPr>
        <p:spPr>
          <a:xfrm>
            <a:off x="0" y="0"/>
            <a:ext cx="12192000" cy="680546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90000"/>
                </a:schemeClr>
              </a:gs>
              <a:gs pos="43000">
                <a:schemeClr val="bg1">
                  <a:alpha val="60000"/>
                </a:scheme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66767" y="3840480"/>
            <a:ext cx="10874375" cy="859808"/>
          </a:xfr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txBody>
          <a:bodyPr anchor="b">
            <a:noAutofit/>
          </a:bodyPr>
          <a:lstStyle>
            <a:lvl1pPr algn="l">
              <a:defRPr sz="4800" b="1" cap="none" baseline="0"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66767" y="4700292"/>
            <a:ext cx="10874375" cy="1086237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xmlns="" id="{DEC3CE32-A6F8-4B38-92A9-09B79F41628F}"/>
              </a:ext>
            </a:extLst>
          </p:cNvPr>
          <p:cNvGrpSpPr/>
          <p:nvPr userDrawn="1"/>
        </p:nvGrpSpPr>
        <p:grpSpPr>
          <a:xfrm>
            <a:off x="-126428" y="139210"/>
            <a:ext cx="8786579" cy="6271162"/>
            <a:chOff x="-126429" y="139210"/>
            <a:chExt cx="8786579" cy="6271162"/>
          </a:xfrm>
        </p:grpSpPr>
        <p:sp>
          <p:nvSpPr>
            <p:cNvPr id="17" name="Rectangle 10" title="Side bar">
              <a:extLst>
                <a:ext uri="{FF2B5EF4-FFF2-40B4-BE49-F238E27FC236}">
                  <a16:creationId xmlns:a16="http://schemas.microsoft.com/office/drawing/2014/main" xmlns="" id="{A4A5B7A2-81E6-4372-9E25-6F71248032EB}"/>
                </a:ext>
              </a:extLst>
            </p:cNvPr>
            <p:cNvSpPr/>
            <p:nvPr userDrawn="1"/>
          </p:nvSpPr>
          <p:spPr>
            <a:xfrm>
              <a:off x="240614" y="2533650"/>
              <a:ext cx="47162" cy="38648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1" title="Side bar">
              <a:extLst>
                <a:ext uri="{FF2B5EF4-FFF2-40B4-BE49-F238E27FC236}">
                  <a16:creationId xmlns:a16="http://schemas.microsoft.com/office/drawing/2014/main" xmlns="" id="{155BC34D-499D-431A-83B6-412B06DFED9E}"/>
                </a:ext>
              </a:extLst>
            </p:cNvPr>
            <p:cNvSpPr/>
            <p:nvPr userDrawn="1"/>
          </p:nvSpPr>
          <p:spPr>
            <a:xfrm>
              <a:off x="240614" y="6364653"/>
              <a:ext cx="8419536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Lightning Bolt 4">
              <a:extLst>
                <a:ext uri="{FF2B5EF4-FFF2-40B4-BE49-F238E27FC236}">
                  <a16:creationId xmlns:a16="http://schemas.microsoft.com/office/drawing/2014/main" xmlns="" id="{66D607B9-3498-4CB9-9279-3D73817901B5}"/>
                </a:ext>
              </a:extLst>
            </p:cNvPr>
            <p:cNvSpPr/>
            <p:nvPr userDrawn="1"/>
          </p:nvSpPr>
          <p:spPr>
            <a:xfrm rot="17879326" flipH="1">
              <a:off x="-934595" y="947376"/>
              <a:ext cx="2644898" cy="1028565"/>
            </a:xfrm>
            <a:prstGeom prst="lightningBolt">
              <a:avLst/>
            </a:prstGeom>
            <a:gradFill>
              <a:gsLst>
                <a:gs pos="5000">
                  <a:srgbClr val="00008E"/>
                </a:gs>
                <a:gs pos="21000">
                  <a:srgbClr val="0033CC"/>
                </a:gs>
                <a:gs pos="99000">
                  <a:srgbClr val="7CCA62"/>
                </a:gs>
                <a:gs pos="31000">
                  <a:srgbClr val="0070C0"/>
                </a:gs>
                <a:gs pos="73000">
                  <a:srgbClr val="7CCA6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71F0EC-8B8F-F741-59A8-54B7E1E68F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04" y="5854653"/>
            <a:ext cx="1595438" cy="5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89874"/>
      </p:ext>
    </p:extLst>
  </p:cSld>
  <p:clrMapOvr>
    <a:masterClrMapping/>
  </p:clrMapOvr>
  <p:transition spd="slow" advClick="0" advTm="7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4038" indent="-384038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4"/>
              </a:buClr>
              <a:defRPr/>
            </a:lvl2pPr>
            <a:lvl3pPr marL="1371566" indent="-384038">
              <a:buClr>
                <a:schemeClr val="accent4"/>
              </a:buClr>
              <a:buFont typeface="Arial" panose="020B0604020202020204" pitchFamily="34" charset="0"/>
              <a:buChar char="−"/>
              <a:defRPr/>
            </a:lvl3pPr>
            <a:lvl4pPr marL="1828754" indent="-384038">
              <a:buFont typeface="Arial" panose="020B0604020202020204" pitchFamily="34" charset="0"/>
              <a:buChar char="−"/>
              <a:defRPr/>
            </a:lvl4pPr>
            <a:lvl5pPr marL="2285943" indent="-384038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E7D8-6935-4029-B34A-D69F96DAE306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33314"/>
      </p:ext>
    </p:extLst>
  </p:cSld>
  <p:clrMapOvr>
    <a:masterClrMapping/>
  </p:clrMapOvr>
  <p:transition spd="slow" advClick="0" advTm="7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Osan ylätunniste">
    <p:bg>
      <p:bgPr>
        <a:gradFill>
          <a:gsLst>
            <a:gs pos="32000">
              <a:schemeClr val="bg1"/>
            </a:gs>
            <a:gs pos="66000">
              <a:schemeClr val="bg1"/>
            </a:gs>
            <a:gs pos="17000">
              <a:srgbClr val="93D07C">
                <a:alpha val="70000"/>
              </a:srgbClr>
            </a:gs>
            <a:gs pos="0">
              <a:schemeClr val="accent3"/>
            </a:gs>
            <a:gs pos="86000">
              <a:schemeClr val="accent3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682" y="2710401"/>
            <a:ext cx="8550383" cy="1751424"/>
          </a:xfrm>
        </p:spPr>
        <p:txBody>
          <a:bodyPr anchor="b">
            <a:normAutofit/>
          </a:bodyPr>
          <a:lstStyle>
            <a:lvl1pPr algn="l">
              <a:defRPr sz="4000" cap="none" baseline="0"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683" y="4350065"/>
            <a:ext cx="8550381" cy="1143324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Lightning Bolt 4">
            <a:extLst>
              <a:ext uri="{FF2B5EF4-FFF2-40B4-BE49-F238E27FC236}">
                <a16:creationId xmlns:a16="http://schemas.microsoft.com/office/drawing/2014/main" xmlns="" id="{175BBC37-AD9B-4A61-AF7D-C68E71C1B628}"/>
              </a:ext>
            </a:extLst>
          </p:cNvPr>
          <p:cNvSpPr/>
          <p:nvPr userDrawn="1"/>
        </p:nvSpPr>
        <p:spPr>
          <a:xfrm rot="18694624" flipH="1">
            <a:off x="-1634860" y="2333068"/>
            <a:ext cx="7574175" cy="2191864"/>
          </a:xfrm>
          <a:prstGeom prst="lightningBolt">
            <a:avLst/>
          </a:prstGeom>
          <a:gradFill>
            <a:gsLst>
              <a:gs pos="5000">
                <a:srgbClr val="00008E"/>
              </a:gs>
              <a:gs pos="21000">
                <a:srgbClr val="0033CC"/>
              </a:gs>
              <a:gs pos="99000">
                <a:srgbClr val="7CCA62"/>
              </a:gs>
              <a:gs pos="31000">
                <a:srgbClr val="0070C0"/>
              </a:gs>
              <a:gs pos="73000">
                <a:srgbClr val="7CCA6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CB5CF9E0-ACD2-4E27-9B77-1AD8CF46B8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313" y="597712"/>
            <a:ext cx="5032843" cy="17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91875"/>
      </p:ext>
    </p:extLst>
  </p:cSld>
  <p:clrMapOvr>
    <a:masterClrMapping/>
  </p:clrMapOvr>
  <p:transition spd="slow" advClick="0" advTm="7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4038" indent="-384038">
              <a:buFont typeface="Arial" panose="020B0604020202020204" pitchFamily="34" charset="0"/>
              <a:buChar char="•"/>
              <a:defRPr/>
            </a:lvl1pPr>
            <a:lvl3pPr marL="1371566" indent="-384038">
              <a:buFont typeface="Arial" panose="020B0604020202020204" pitchFamily="34" charset="0"/>
              <a:buChar char="−"/>
              <a:defRPr/>
            </a:lvl3pPr>
            <a:lvl4pPr marL="1828754" indent="-384038">
              <a:buFont typeface="Arial" panose="020B0604020202020204" pitchFamily="34" charset="0"/>
              <a:buChar char="−"/>
              <a:defRPr/>
            </a:lvl4pPr>
            <a:lvl5pPr marL="2285943" indent="-384038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E7D8-6935-4029-B34A-D69F96DAE306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30844"/>
      </p:ext>
    </p:extLst>
  </p:cSld>
  <p:clrMapOvr>
    <a:masterClrMapping/>
  </p:clrMapOvr>
  <p:transition spd="slow" advClick="0" advTm="7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9315" y="1628779"/>
            <a:ext cx="5207416" cy="4238625"/>
          </a:xfrm>
        </p:spPr>
        <p:txBody>
          <a:bodyPr/>
          <a:lstStyle>
            <a:lvl1pPr marL="384038" indent="-384038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914377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1371566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4053" y="1628779"/>
            <a:ext cx="5168347" cy="4238625"/>
          </a:xfr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914377" indent="-384038"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2pPr>
            <a:lvl3pPr marL="1371566" indent="-384038"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7BCC-4F94-4F4B-B91E-57120F879BDC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5315" y="6414053"/>
            <a:ext cx="4898356" cy="4439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274"/>
      </p:ext>
    </p:extLst>
  </p:cSld>
  <p:clrMapOvr>
    <a:masterClrMapping/>
  </p:clrMapOvr>
  <p:transition spd="slow" advClick="0" advTm="7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980" y="685803"/>
            <a:ext cx="10758157" cy="763589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473" y="1628775"/>
            <a:ext cx="52430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2632075"/>
            <a:ext cx="5302733" cy="3235326"/>
          </a:xfrm>
        </p:spPr>
        <p:txBody>
          <a:bodyPr/>
          <a:lstStyle>
            <a:lvl1pPr marL="384038" indent="-384038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914377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1371566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628775"/>
            <a:ext cx="5240339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2632075"/>
            <a:ext cx="5240339" cy="3235326"/>
          </a:xfrm>
        </p:spPr>
        <p:txBody>
          <a:bodyPr/>
          <a:lstStyle>
            <a:lvl1pPr marL="384038" indent="-384038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987527" indent="-457189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1371566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7744-D34E-4641-9953-D3D8BA326743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2484"/>
      </p:ext>
    </p:extLst>
  </p:cSld>
  <p:clrMapOvr>
    <a:masterClrMapping/>
  </p:clrMapOvr>
  <p:transition spd="slow" advClick="0" advTm="700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980" y="685803"/>
            <a:ext cx="10758157" cy="76358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473" y="1628775"/>
            <a:ext cx="52430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accent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2632075"/>
            <a:ext cx="5302733" cy="3235326"/>
          </a:xfrm>
        </p:spPr>
        <p:txBody>
          <a:bodyPr/>
          <a:lstStyle>
            <a:lvl1pPr marL="384038" indent="-384038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914377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1371566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1628775"/>
            <a:ext cx="5240339" cy="4238626"/>
          </a:xfrm>
        </p:spPr>
        <p:txBody>
          <a:bodyPr/>
          <a:lstStyle>
            <a:lvl1pPr marL="384038" indent="-384038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987527" indent="-457189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1371566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65CA-4FD8-400D-90A6-BC15C572CCF7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16292"/>
      </p:ext>
    </p:extLst>
  </p:cSld>
  <p:clrMapOvr>
    <a:masterClrMapping/>
  </p:clrMapOvr>
  <p:transition spd="slow" advClick="0" advTm="7000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980" y="685803"/>
            <a:ext cx="10758157" cy="76358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628775"/>
            <a:ext cx="3458036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2632075"/>
            <a:ext cx="3458037" cy="3235326"/>
          </a:xfrm>
        </p:spPr>
        <p:txBody>
          <a:bodyPr/>
          <a:lstStyle>
            <a:lvl1pPr marL="271456" indent="-271456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534975" indent="-263519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808018" indent="-273044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457" y="1628775"/>
            <a:ext cx="3515811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457" y="2632075"/>
            <a:ext cx="3515811" cy="3235326"/>
          </a:xfrm>
        </p:spPr>
        <p:txBody>
          <a:bodyPr/>
          <a:lstStyle>
            <a:lvl1pPr marL="271456" indent="-271456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534975" indent="-263519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808018" indent="-273044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7A9-6E09-48C4-AE71-58A723A97CAB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25328" y="1628775"/>
            <a:ext cx="3515811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/>
          </p:nvPr>
        </p:nvSpPr>
        <p:spPr>
          <a:xfrm>
            <a:off x="8125329" y="2632075"/>
            <a:ext cx="3515811" cy="3235326"/>
          </a:xfrm>
        </p:spPr>
        <p:txBody>
          <a:bodyPr/>
          <a:lstStyle>
            <a:lvl1pPr marL="271456" indent="-271456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534975" indent="-263519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808018" indent="-273044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4175415713"/>
      </p:ext>
    </p:extLst>
  </p:cSld>
  <p:clrMapOvr>
    <a:masterClrMapping/>
  </p:clrMapOvr>
  <p:transition spd="slow" advClick="0" advTm="7000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980" y="685803"/>
            <a:ext cx="10758157" cy="76358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4800" y="1636505"/>
            <a:ext cx="2491741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333" y="2632075"/>
            <a:ext cx="2494547" cy="3235326"/>
          </a:xfrm>
        </p:spPr>
        <p:txBody>
          <a:bodyPr>
            <a:noAutofit/>
          </a:bodyPr>
          <a:lstStyle>
            <a:lvl1pPr marL="180970" indent="-180970"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1pPr>
            <a:lvl2pPr marL="444489" indent="-263519">
              <a:buFont typeface="Arial" panose="020B0604020202020204" pitchFamily="34" charset="0"/>
              <a:buChar char="−"/>
              <a:defRPr sz="1400" baseline="0">
                <a:solidFill>
                  <a:schemeClr val="tx1"/>
                </a:solidFill>
              </a:defRPr>
            </a:lvl2pPr>
            <a:lvl3pPr marL="1371566" indent="-384038">
              <a:buFont typeface="Arial" panose="020B0604020202020204" pitchFamily="34" charset="0"/>
              <a:buChar char="−"/>
              <a:defRPr sz="1200"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sz="1200"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sz="11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4652" y="1636505"/>
            <a:ext cx="2526632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4652" y="2632075"/>
            <a:ext cx="2526632" cy="3235326"/>
          </a:xfrm>
        </p:spPr>
        <p:txBody>
          <a:bodyPr>
            <a:normAutofit/>
          </a:bodyPr>
          <a:lstStyle>
            <a:lvl1pPr marL="180970" indent="-180970"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1pPr>
            <a:lvl2pPr marL="444489" indent="-276218">
              <a:buFont typeface="Arial" panose="020B0604020202020204" pitchFamily="34" charset="0"/>
              <a:buChar char="−"/>
              <a:tabLst>
                <a:tab pos="444489" algn="l"/>
              </a:tabLst>
              <a:defRPr sz="1400" baseline="0">
                <a:solidFill>
                  <a:schemeClr val="tx1"/>
                </a:solidFill>
              </a:defRPr>
            </a:lvl2pPr>
            <a:lvl3pPr marL="1371566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C4DC-601A-4612-A5F0-077EACD79173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799333" y="1641392"/>
            <a:ext cx="249454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9120878" y="1636505"/>
            <a:ext cx="2520263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3571993" y="2632075"/>
            <a:ext cx="2494547" cy="3235326"/>
          </a:xfrm>
        </p:spPr>
        <p:txBody>
          <a:bodyPr>
            <a:noAutofit/>
          </a:bodyPr>
          <a:lstStyle>
            <a:lvl1pPr marL="180970" indent="-180970"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1pPr>
            <a:lvl2pPr marL="444489" indent="-263519">
              <a:buFont typeface="Arial" panose="020B0604020202020204" pitchFamily="34" charset="0"/>
              <a:buChar char="−"/>
              <a:defRPr sz="1400" baseline="0">
                <a:solidFill>
                  <a:schemeClr val="tx1"/>
                </a:solidFill>
              </a:defRPr>
            </a:lvl2pPr>
            <a:lvl3pPr marL="1371566" indent="-384038">
              <a:buFont typeface="Arial" panose="020B0604020202020204" pitchFamily="34" charset="0"/>
              <a:buChar char="−"/>
              <a:defRPr sz="1200"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sz="1200"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sz="11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9120876" y="2632074"/>
            <a:ext cx="2526632" cy="3235326"/>
          </a:xfrm>
        </p:spPr>
        <p:txBody>
          <a:bodyPr>
            <a:normAutofit/>
          </a:bodyPr>
          <a:lstStyle>
            <a:lvl1pPr marL="180970" indent="-180970"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1pPr>
            <a:lvl2pPr marL="444489" indent="-276218">
              <a:buFont typeface="Arial" panose="020B0604020202020204" pitchFamily="34" charset="0"/>
              <a:buChar char="−"/>
              <a:tabLst>
                <a:tab pos="444489" algn="l"/>
              </a:tabLst>
              <a:defRPr sz="1400" baseline="0">
                <a:solidFill>
                  <a:schemeClr val="tx1"/>
                </a:solidFill>
              </a:defRPr>
            </a:lvl2pPr>
            <a:lvl3pPr marL="1371566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381097341"/>
      </p:ext>
    </p:extLst>
  </p:cSld>
  <p:clrMapOvr>
    <a:masterClrMapping/>
  </p:clrMapOvr>
  <p:transition spd="slow" advClick="0" advTm="7000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980" y="685803"/>
            <a:ext cx="10758157" cy="76358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628775"/>
            <a:ext cx="3458036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2632075"/>
            <a:ext cx="3458037" cy="3235326"/>
          </a:xfrm>
        </p:spPr>
        <p:txBody>
          <a:bodyPr/>
          <a:lstStyle>
            <a:lvl1pPr marL="271456" indent="-271456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534975" indent="-263519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808018" indent="-273044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413457" y="1628775"/>
            <a:ext cx="7227683" cy="423862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1pPr>
            <a:lvl2pPr marL="534975" indent="-263519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808018" indent="-273044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picture or table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903F-9A5B-4A15-96FB-03E112689316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60258"/>
      </p:ext>
    </p:extLst>
  </p:cSld>
  <p:clrMapOvr>
    <a:masterClrMapping/>
  </p:clrMapOvr>
  <p:transition spd="slow" advClick="0" advTm="7000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980" y="685803"/>
            <a:ext cx="10758157" cy="76358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1628775"/>
            <a:ext cx="3458037" cy="4238626"/>
          </a:xfrm>
        </p:spPr>
        <p:txBody>
          <a:bodyPr/>
          <a:lstStyle>
            <a:lvl1pPr marL="271456" indent="-271456">
              <a:buClr>
                <a:schemeClr val="accent4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534975" indent="-263519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808018" indent="-273044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413457" y="1628775"/>
            <a:ext cx="7227683" cy="423862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1pPr>
            <a:lvl2pPr marL="534975" indent="-263519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808018" indent="-273044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picture or table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9650-24B5-42FE-ADC0-0221E8C3A419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16967"/>
      </p:ext>
    </p:extLst>
  </p:cSld>
  <p:clrMapOvr>
    <a:masterClrMapping/>
  </p:clrMapOvr>
  <p:transition spd="slow" advClick="0" advTm="7000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4EF6-1EC0-4D71-B591-C3460ECB28DA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34119"/>
      </p:ext>
    </p:extLst>
  </p:cSld>
  <p:clrMapOvr>
    <a:masterClrMapping/>
  </p:clrMapOvr>
  <p:transition spd="slow" advClick="0" advTm="7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DC-2F65-4E90-B64F-6C1AD239B198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xmlns="" id="{62FC8D33-4E06-4126-9A08-C0A15DD3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53208"/>
      </p:ext>
    </p:extLst>
  </p:cSld>
  <p:clrMapOvr>
    <a:masterClrMapping/>
  </p:clrMapOvr>
  <p:transition spd="slow" advClick="0" advTm="7000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DC-2F65-4E90-B64F-6C1AD239B198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B4BAF1E-6240-42C9-9CBC-0A6C6512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15" y="463192"/>
            <a:ext cx="10813087" cy="79844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94681"/>
      </p:ext>
    </p:extLst>
  </p:cSld>
  <p:clrMapOvr>
    <a:masterClrMapping/>
  </p:clrMapOvr>
  <p:transition spd="slow" advClick="0" advTm="7000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DC-2F65-4E90-B64F-6C1AD239B198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53092"/>
      </p:ext>
    </p:extLst>
  </p:cSld>
  <p:clrMapOvr>
    <a:masterClrMapping/>
  </p:clrMapOvr>
  <p:transition spd="slow" advClick="0" advTm="7000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gradFill>
          <a:gsLst>
            <a:gs pos="32000">
              <a:schemeClr val="bg1">
                <a:lumMod val="85000"/>
              </a:schemeClr>
            </a:gs>
            <a:gs pos="8000">
              <a:schemeClr val="accent4">
                <a:lumMod val="40000"/>
                <a:lumOff val="60000"/>
              </a:schemeClr>
            </a:gs>
            <a:gs pos="24000">
              <a:schemeClr val="accent1">
                <a:lumMod val="5000"/>
                <a:lumOff val="95000"/>
              </a:schemeClr>
            </a:gs>
            <a:gs pos="90000">
              <a:schemeClr val="accent3"/>
            </a:gs>
            <a:gs pos="48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DC-2F65-4E90-B64F-6C1AD239B198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F2A7AEB-2B23-4EDC-9758-C84BA93E2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80" y="685803"/>
            <a:ext cx="10758157" cy="7635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66646"/>
      </p:ext>
    </p:extLst>
  </p:cSld>
  <p:clrMapOvr>
    <a:masterClrMapping/>
  </p:clrMapOvr>
  <p:transition spd="slow" advClick="0" advTm="7000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gradFill>
          <a:gsLst>
            <a:gs pos="8000">
              <a:schemeClr val="accent4">
                <a:lumMod val="40000"/>
                <a:lumOff val="60000"/>
              </a:schemeClr>
            </a:gs>
            <a:gs pos="39000">
              <a:schemeClr val="accent1">
                <a:lumMod val="5000"/>
                <a:lumOff val="95000"/>
              </a:schemeClr>
            </a:gs>
            <a:gs pos="100000">
              <a:schemeClr val="accent3"/>
            </a:gs>
            <a:gs pos="98000">
              <a:schemeClr val="accent3"/>
            </a:gs>
            <a:gs pos="96000">
              <a:schemeClr val="accent3">
                <a:lumMod val="75000"/>
              </a:schemeClr>
            </a:gs>
            <a:gs pos="71000">
              <a:srgbClr val="AED3A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DC-2F65-4E90-B64F-6C1AD239B198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14610"/>
      </p:ext>
    </p:extLst>
  </p:cSld>
  <p:clrMapOvr>
    <a:masterClrMapping/>
  </p:clrMapOvr>
  <p:transition spd="slow" advClick="0" advTm="7000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-244174"/>
            <a:ext cx="5303520" cy="7101797"/>
          </a:xfrm>
          <a:prstGeom prst="rect">
            <a:avLst/>
          </a:prstGeom>
          <a:solidFill>
            <a:schemeClr val="tx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 marL="384038" indent="-384038">
              <a:buFont typeface="Arial" panose="020B0604020202020204" pitchFamily="34" charset="0"/>
              <a:buChar char="•"/>
              <a:defRPr sz="2000"/>
            </a:lvl1pPr>
            <a:lvl2pPr marL="873230" indent="-342891">
              <a:buFont typeface="Arial" panose="020B0604020202020204" pitchFamily="34" charset="0"/>
              <a:buChar char="−"/>
              <a:defRPr sz="2000"/>
            </a:lvl2pPr>
            <a:lvl3pPr marL="1273271" indent="-285744">
              <a:buFont typeface="Arial" panose="020B0604020202020204" pitchFamily="34" charset="0"/>
              <a:buChar char="−"/>
              <a:defRPr sz="1800"/>
            </a:lvl3pPr>
            <a:lvl4pPr marL="1730459" indent="-285744">
              <a:buFont typeface="Arial" panose="020B0604020202020204" pitchFamily="34" charset="0"/>
              <a:buChar char="−"/>
              <a:defRPr sz="1800"/>
            </a:lvl4pPr>
            <a:lvl5pPr marL="2187648" indent="-285744">
              <a:buFont typeface="Arial" panose="020B0604020202020204" pitchFamily="34" charset="0"/>
              <a:buChar char="−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2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E6A559-7790-42AC-B678-4A8BFDF6B58F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2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3" y="376"/>
            <a:ext cx="4571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Lightning Bolt 4">
            <a:extLst>
              <a:ext uri="{FF2B5EF4-FFF2-40B4-BE49-F238E27FC236}">
                <a16:creationId xmlns:a16="http://schemas.microsoft.com/office/drawing/2014/main" xmlns="" id="{2F0DA04E-EE25-407C-AD44-A5FEE290966D}"/>
              </a:ext>
            </a:extLst>
          </p:cNvPr>
          <p:cNvSpPr/>
          <p:nvPr userDrawn="1"/>
        </p:nvSpPr>
        <p:spPr>
          <a:xfrm rot="4753865">
            <a:off x="2682939" y="2763380"/>
            <a:ext cx="5698362" cy="1331245"/>
          </a:xfrm>
          <a:prstGeom prst="lightningBolt">
            <a:avLst/>
          </a:prstGeom>
          <a:gradFill>
            <a:gsLst>
              <a:gs pos="5000">
                <a:srgbClr val="00008E"/>
              </a:gs>
              <a:gs pos="21000">
                <a:srgbClr val="0033CC"/>
              </a:gs>
              <a:gs pos="99000">
                <a:srgbClr val="7CCA62"/>
              </a:gs>
              <a:gs pos="31000">
                <a:srgbClr val="0070C0"/>
              </a:gs>
              <a:gs pos="73000">
                <a:srgbClr val="7CCA6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71FCD188-4330-4E4D-9DF0-2305CFA443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875" y="6014941"/>
            <a:ext cx="2488735" cy="8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12817"/>
      </p:ext>
    </p:extLst>
  </p:cSld>
  <p:clrMapOvr>
    <a:masterClrMapping/>
  </p:clrMapOvr>
  <p:transition spd="slow" advClick="0" advTm="7000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03520" y="-375"/>
            <a:ext cx="68884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2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BF054E-2635-4F53-B33E-8CFDA47B15D8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2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3" y="-1"/>
            <a:ext cx="45719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Lightning Bolt 4">
            <a:extLst>
              <a:ext uri="{FF2B5EF4-FFF2-40B4-BE49-F238E27FC236}">
                <a16:creationId xmlns:a16="http://schemas.microsoft.com/office/drawing/2014/main" xmlns="" id="{2DD329DB-DF67-4AAB-9D00-FBCBCAA351F6}"/>
              </a:ext>
            </a:extLst>
          </p:cNvPr>
          <p:cNvSpPr/>
          <p:nvPr userDrawn="1"/>
        </p:nvSpPr>
        <p:spPr>
          <a:xfrm rot="4753865">
            <a:off x="2810623" y="2879815"/>
            <a:ext cx="5698362" cy="1331245"/>
          </a:xfrm>
          <a:prstGeom prst="lightningBolt">
            <a:avLst/>
          </a:prstGeom>
          <a:gradFill>
            <a:gsLst>
              <a:gs pos="5000">
                <a:srgbClr val="00008E"/>
              </a:gs>
              <a:gs pos="21000">
                <a:srgbClr val="0033CC"/>
              </a:gs>
              <a:gs pos="99000">
                <a:srgbClr val="7CCA62"/>
              </a:gs>
              <a:gs pos="31000">
                <a:srgbClr val="0070C0"/>
              </a:gs>
              <a:gs pos="73000">
                <a:srgbClr val="7CCA6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30B8005E-736B-4E1C-B9AE-4A84582A4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875" y="6014941"/>
            <a:ext cx="2488735" cy="8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93817"/>
      </p:ext>
    </p:extLst>
  </p:cSld>
  <p:clrMapOvr>
    <a:masterClrMapping/>
  </p:clrMapOvr>
  <p:transition spd="slow" advClick="0" advTm="7000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4" y="1547623"/>
            <a:ext cx="10874375" cy="981397"/>
          </a:xfrm>
        </p:spPr>
        <p:txBody>
          <a:bodyPr anchor="b">
            <a:noAutofit/>
          </a:bodyPr>
          <a:lstStyle>
            <a:lvl1pPr algn="ctr">
              <a:defRPr sz="4800" b="1" cap="all" baseline="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5A611119-0C11-4A2B-83F3-0FCC8BA47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481" y="3607343"/>
            <a:ext cx="5032843" cy="1767716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xmlns="" id="{C3A811BE-2200-4356-9BF0-05A63C84608B}"/>
              </a:ext>
            </a:extLst>
          </p:cNvPr>
          <p:cNvGrpSpPr/>
          <p:nvPr userDrawn="1"/>
        </p:nvGrpSpPr>
        <p:grpSpPr>
          <a:xfrm>
            <a:off x="-126428" y="139210"/>
            <a:ext cx="8786579" cy="6271162"/>
            <a:chOff x="-126429" y="139210"/>
            <a:chExt cx="8786579" cy="6271162"/>
          </a:xfrm>
        </p:grpSpPr>
        <p:sp>
          <p:nvSpPr>
            <p:cNvPr id="13" name="Rectangle 10" title="Side bar">
              <a:extLst>
                <a:ext uri="{FF2B5EF4-FFF2-40B4-BE49-F238E27FC236}">
                  <a16:creationId xmlns:a16="http://schemas.microsoft.com/office/drawing/2014/main" xmlns="" id="{FEE22776-8DC6-4D9E-8AB5-663E618BBD70}"/>
                </a:ext>
              </a:extLst>
            </p:cNvPr>
            <p:cNvSpPr/>
            <p:nvPr userDrawn="1"/>
          </p:nvSpPr>
          <p:spPr>
            <a:xfrm>
              <a:off x="240614" y="2533650"/>
              <a:ext cx="47162" cy="38648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1" title="Side bar">
              <a:extLst>
                <a:ext uri="{FF2B5EF4-FFF2-40B4-BE49-F238E27FC236}">
                  <a16:creationId xmlns:a16="http://schemas.microsoft.com/office/drawing/2014/main" xmlns="" id="{1582911C-7DBE-4B80-8F04-BB180A0AF283}"/>
                </a:ext>
              </a:extLst>
            </p:cNvPr>
            <p:cNvSpPr/>
            <p:nvPr userDrawn="1"/>
          </p:nvSpPr>
          <p:spPr>
            <a:xfrm>
              <a:off x="240614" y="6364653"/>
              <a:ext cx="8419536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Lightning Bolt 4">
              <a:extLst>
                <a:ext uri="{FF2B5EF4-FFF2-40B4-BE49-F238E27FC236}">
                  <a16:creationId xmlns:a16="http://schemas.microsoft.com/office/drawing/2014/main" xmlns="" id="{C04D7BC2-DEB2-4048-9F3B-5B8D1446BC2F}"/>
                </a:ext>
              </a:extLst>
            </p:cNvPr>
            <p:cNvSpPr/>
            <p:nvPr userDrawn="1"/>
          </p:nvSpPr>
          <p:spPr>
            <a:xfrm rot="17879326" flipH="1">
              <a:off x="-934595" y="947376"/>
              <a:ext cx="2644898" cy="1028565"/>
            </a:xfrm>
            <a:prstGeom prst="lightningBolt">
              <a:avLst/>
            </a:prstGeom>
            <a:gradFill>
              <a:gsLst>
                <a:gs pos="5000">
                  <a:srgbClr val="00008E"/>
                </a:gs>
                <a:gs pos="21000">
                  <a:srgbClr val="0033CC"/>
                </a:gs>
                <a:gs pos="99000">
                  <a:srgbClr val="7CCA62"/>
                </a:gs>
                <a:gs pos="31000">
                  <a:srgbClr val="0070C0"/>
                </a:gs>
                <a:gs pos="73000">
                  <a:srgbClr val="7CCA6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2357883"/>
      </p:ext>
    </p:extLst>
  </p:cSld>
  <p:clrMapOvr>
    <a:masterClrMapping/>
  </p:clrMapOvr>
  <p:transition spd="slow" advClick="0" advTm="7000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99789" y="-8329"/>
            <a:ext cx="9420800" cy="1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676367" y="6356368"/>
            <a:ext cx="267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/>
              <a:t>Slide </a:t>
            </a:r>
            <a:fld id="{00000000-1234-1234-1234-123412341234}" type="slidenum">
              <a:rPr lang="it-IT"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565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4EF6-1EC0-4D71-B591-C3460ECB28DA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30607"/>
      </p:ext>
    </p:extLst>
  </p:cSld>
  <p:clrMapOvr>
    <a:masterClrMapping/>
  </p:clrMapOvr>
  <p:transition spd="slow" advClick="0" advTm="7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9315" y="1628779"/>
            <a:ext cx="5207416" cy="4238625"/>
          </a:xfrm>
        </p:spPr>
        <p:txBody>
          <a:bodyPr/>
          <a:lstStyle>
            <a:lvl1pPr marL="384038" indent="-384038">
              <a:buClr>
                <a:schemeClr val="accent4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914377" indent="-384038">
              <a:buClr>
                <a:schemeClr val="accent4"/>
              </a:buClr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1371566" indent="-384038">
              <a:buClr>
                <a:schemeClr val="accent4"/>
              </a:buClr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Clr>
                <a:schemeClr val="accent4"/>
              </a:buClr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Clr>
                <a:schemeClr val="accent4"/>
              </a:buClr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4053" y="1628779"/>
            <a:ext cx="5168347" cy="4238625"/>
          </a:xfrm>
        </p:spPr>
        <p:txBody>
          <a:bodyPr/>
          <a:lstStyle>
            <a:lvl1pPr marL="342891" indent="-342891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914377" indent="-384038">
              <a:buClr>
                <a:schemeClr val="accent4"/>
              </a:buClr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2pPr>
            <a:lvl3pPr marL="1371566" indent="-384038">
              <a:buClr>
                <a:schemeClr val="accent4"/>
              </a:buClr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1828754" indent="-384038">
              <a:buClr>
                <a:schemeClr val="accent4"/>
              </a:buClr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4pPr>
            <a:lvl5pPr marL="2285943" indent="-384038">
              <a:buClr>
                <a:schemeClr val="accent4"/>
              </a:buClr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7BCC-4F94-4F4B-B91E-57120F879BDC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5315" y="6414053"/>
            <a:ext cx="4898356" cy="4439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74304"/>
      </p:ext>
    </p:extLst>
  </p:cSld>
  <p:clrMapOvr>
    <a:masterClrMapping/>
  </p:clrMapOvr>
  <p:transition spd="slow" advClick="0" advTm="7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980" y="685803"/>
            <a:ext cx="10758157" cy="7635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915" y="1628775"/>
            <a:ext cx="52430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2632075"/>
            <a:ext cx="5302733" cy="3235326"/>
          </a:xfrm>
        </p:spPr>
        <p:txBody>
          <a:bodyPr/>
          <a:lstStyle>
            <a:lvl1pPr marL="384038" indent="-384038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914377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1371566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8244" y="1628775"/>
            <a:ext cx="5240339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2632075"/>
            <a:ext cx="5240339" cy="3235326"/>
          </a:xfrm>
        </p:spPr>
        <p:txBody>
          <a:bodyPr/>
          <a:lstStyle>
            <a:lvl1pPr marL="384038" indent="-384038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987527" indent="-457189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1371566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7744-D34E-4641-9953-D3D8BA326743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16966"/>
      </p:ext>
    </p:extLst>
  </p:cSld>
  <p:clrMapOvr>
    <a:masterClrMapping/>
  </p:clrMapOvr>
  <p:transition spd="slow" advClick="0" advTm="7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980" y="685803"/>
            <a:ext cx="10758157" cy="7635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473" y="1628775"/>
            <a:ext cx="52430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2632075"/>
            <a:ext cx="5302733" cy="3235326"/>
          </a:xfrm>
        </p:spPr>
        <p:txBody>
          <a:bodyPr/>
          <a:lstStyle>
            <a:lvl1pPr marL="384038" indent="-384038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914377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1371566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1628775"/>
            <a:ext cx="5240339" cy="423862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1pPr>
            <a:lvl2pPr marL="987527" indent="-457189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1371566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65CA-4FD8-400D-90A6-BC15C572CCF7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89069"/>
      </p:ext>
    </p:extLst>
  </p:cSld>
  <p:clrMapOvr>
    <a:masterClrMapping/>
  </p:clrMapOvr>
  <p:transition spd="slow" advClick="0" advTm="7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980" y="706071"/>
            <a:ext cx="10758157" cy="763589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649043"/>
            <a:ext cx="3458036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2632075"/>
            <a:ext cx="3458037" cy="3235326"/>
          </a:xfrm>
        </p:spPr>
        <p:txBody>
          <a:bodyPr/>
          <a:lstStyle>
            <a:lvl1pPr marL="271456" indent="-271456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534975" indent="-263519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808018" indent="-273044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457" y="1649043"/>
            <a:ext cx="3515811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457" y="2632075"/>
            <a:ext cx="3515811" cy="3235326"/>
          </a:xfrm>
        </p:spPr>
        <p:txBody>
          <a:bodyPr/>
          <a:lstStyle>
            <a:lvl1pPr marL="271456" indent="-271456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534975" indent="-263519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808018" indent="-273044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7A9-6E09-48C4-AE71-58A723A97CAB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25328" y="1649043"/>
            <a:ext cx="3515811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/>
          </p:nvPr>
        </p:nvSpPr>
        <p:spPr>
          <a:xfrm>
            <a:off x="8125329" y="2632075"/>
            <a:ext cx="3515811" cy="3235326"/>
          </a:xfrm>
        </p:spPr>
        <p:txBody>
          <a:bodyPr/>
          <a:lstStyle>
            <a:lvl1pPr marL="271456" indent="-271456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534975" indent="-263519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808018" indent="-273044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680273105"/>
      </p:ext>
    </p:extLst>
  </p:cSld>
  <p:clrMapOvr>
    <a:masterClrMapping/>
  </p:clrMapOvr>
  <p:transition spd="slow" advClick="0" advTm="7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980" y="685803"/>
            <a:ext cx="10758157" cy="7635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4800" y="1636505"/>
            <a:ext cx="2491741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333" y="2632075"/>
            <a:ext cx="2494547" cy="3235326"/>
          </a:xfrm>
        </p:spPr>
        <p:txBody>
          <a:bodyPr>
            <a:noAutofit/>
          </a:bodyPr>
          <a:lstStyle>
            <a:lvl1pPr marL="180970" indent="-180970"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1pPr>
            <a:lvl2pPr marL="444489" indent="-263519">
              <a:buFont typeface="Arial" panose="020B0604020202020204" pitchFamily="34" charset="0"/>
              <a:buChar char="−"/>
              <a:defRPr sz="1400" baseline="0">
                <a:solidFill>
                  <a:schemeClr val="tx1"/>
                </a:solidFill>
              </a:defRPr>
            </a:lvl2pPr>
            <a:lvl3pPr marL="1371566" indent="-384038">
              <a:buFont typeface="Arial" panose="020B0604020202020204" pitchFamily="34" charset="0"/>
              <a:buChar char="−"/>
              <a:defRPr sz="1200"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sz="1200"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sz="11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4652" y="1636505"/>
            <a:ext cx="2526632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4652" y="2632075"/>
            <a:ext cx="2526632" cy="3235326"/>
          </a:xfrm>
        </p:spPr>
        <p:txBody>
          <a:bodyPr>
            <a:normAutofit/>
          </a:bodyPr>
          <a:lstStyle>
            <a:lvl1pPr marL="180970" indent="-180970"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1pPr>
            <a:lvl2pPr marL="444489" indent="-276218">
              <a:buFont typeface="Arial" panose="020B0604020202020204" pitchFamily="34" charset="0"/>
              <a:buChar char="−"/>
              <a:tabLst>
                <a:tab pos="444489" algn="l"/>
              </a:tabLst>
              <a:defRPr sz="1400" baseline="0">
                <a:solidFill>
                  <a:schemeClr val="tx1"/>
                </a:solidFill>
              </a:defRPr>
            </a:lvl2pPr>
            <a:lvl3pPr marL="1371566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C4DC-601A-4612-A5F0-077EACD79173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799333" y="1641392"/>
            <a:ext cx="249454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9120878" y="1636505"/>
            <a:ext cx="2520263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3571993" y="2632075"/>
            <a:ext cx="2494547" cy="3235326"/>
          </a:xfrm>
        </p:spPr>
        <p:txBody>
          <a:bodyPr>
            <a:noAutofit/>
          </a:bodyPr>
          <a:lstStyle>
            <a:lvl1pPr marL="180970" indent="-180970"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1pPr>
            <a:lvl2pPr marL="444489" indent="-263519">
              <a:buFont typeface="Arial" panose="020B0604020202020204" pitchFamily="34" charset="0"/>
              <a:buChar char="−"/>
              <a:defRPr sz="1400" baseline="0">
                <a:solidFill>
                  <a:schemeClr val="tx1"/>
                </a:solidFill>
              </a:defRPr>
            </a:lvl2pPr>
            <a:lvl3pPr marL="1371566" indent="-384038">
              <a:buFont typeface="Arial" panose="020B0604020202020204" pitchFamily="34" charset="0"/>
              <a:buChar char="−"/>
              <a:defRPr sz="1200"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sz="1200"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sz="11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9120876" y="2632074"/>
            <a:ext cx="2526632" cy="3235326"/>
          </a:xfrm>
        </p:spPr>
        <p:txBody>
          <a:bodyPr>
            <a:normAutofit/>
          </a:bodyPr>
          <a:lstStyle>
            <a:lvl1pPr marL="180970" indent="-180970"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1pPr>
            <a:lvl2pPr marL="444489" indent="-276218">
              <a:buFont typeface="Arial" panose="020B0604020202020204" pitchFamily="34" charset="0"/>
              <a:buChar char="−"/>
              <a:tabLst>
                <a:tab pos="444489" algn="l"/>
              </a:tabLst>
              <a:defRPr sz="1400" baseline="0">
                <a:solidFill>
                  <a:schemeClr val="tx1"/>
                </a:solidFill>
              </a:defRPr>
            </a:lvl2pPr>
            <a:lvl3pPr marL="1371566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261584796"/>
      </p:ext>
    </p:extLst>
  </p:cSld>
  <p:clrMapOvr>
    <a:masterClrMapping/>
  </p:clrMapOvr>
  <p:transition spd="slow" advClick="0" advTm="7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980" y="685803"/>
            <a:ext cx="10758157" cy="7635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628775"/>
            <a:ext cx="3458036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2632075"/>
            <a:ext cx="3458037" cy="3235326"/>
          </a:xfrm>
        </p:spPr>
        <p:txBody>
          <a:bodyPr/>
          <a:lstStyle>
            <a:lvl1pPr marL="271456" indent="-271456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534975" indent="-263519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808018" indent="-273044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413457" y="1628775"/>
            <a:ext cx="7227683" cy="423862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1pPr>
            <a:lvl2pPr marL="534975" indent="-263519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2pPr>
            <a:lvl3pPr marL="808018" indent="-273044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3pPr>
            <a:lvl4pPr marL="1828754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4pPr>
            <a:lvl5pPr marL="2285943" indent="-384038"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picture or table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903F-9A5B-4A15-96FB-03E112689316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64815"/>
      </p:ext>
    </p:extLst>
  </p:cSld>
  <p:clrMapOvr>
    <a:masterClrMapping/>
  </p:clrMapOvr>
  <p:transition spd="slow" advClick="0" advTm="7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3001">
              <a:srgbClr val="93D07C">
                <a:alpha val="70000"/>
              </a:srgbClr>
            </a:gs>
            <a:gs pos="81000">
              <a:schemeClr val="bg1"/>
            </a:gs>
            <a:gs pos="5000">
              <a:schemeClr val="bg1"/>
            </a:gs>
            <a:gs pos="20000">
              <a:srgbClr val="93D07C">
                <a:alpha val="70000"/>
              </a:srgbClr>
            </a:gs>
            <a:gs pos="61000">
              <a:schemeClr val="accent3">
                <a:alpha val="52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749" y="642115"/>
            <a:ext cx="10534651" cy="798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749" y="1696278"/>
            <a:ext cx="10534651" cy="417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9315" y="642730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EAA8CC5-BD1A-4383-B698-0BECA8078CD3}" type="datetime1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5317" y="6414053"/>
            <a:ext cx="4832095" cy="443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3359" y="6438477"/>
            <a:ext cx="13570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9886124" y="190500"/>
            <a:ext cx="2110985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9694983E-0677-4076-BE60-B0E150BE215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875" y="5957791"/>
            <a:ext cx="2488735" cy="874133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xmlns="" id="{C3E9D388-E1A4-4746-BB75-D4ED9F5F7239}"/>
              </a:ext>
            </a:extLst>
          </p:cNvPr>
          <p:cNvGrpSpPr/>
          <p:nvPr userDrawn="1"/>
        </p:nvGrpSpPr>
        <p:grpSpPr>
          <a:xfrm>
            <a:off x="-126428" y="139210"/>
            <a:ext cx="8786579" cy="6271162"/>
            <a:chOff x="-126429" y="139210"/>
            <a:chExt cx="8786579" cy="6271162"/>
          </a:xfrm>
        </p:grpSpPr>
        <p:sp>
          <p:nvSpPr>
            <p:cNvPr id="12" name="Rectangle 10" title="Side bar">
              <a:extLst>
                <a:ext uri="{FF2B5EF4-FFF2-40B4-BE49-F238E27FC236}">
                  <a16:creationId xmlns:a16="http://schemas.microsoft.com/office/drawing/2014/main" xmlns="" id="{946A63E5-6725-44DD-ABCB-005BB57013E5}"/>
                </a:ext>
              </a:extLst>
            </p:cNvPr>
            <p:cNvSpPr/>
            <p:nvPr userDrawn="1"/>
          </p:nvSpPr>
          <p:spPr>
            <a:xfrm>
              <a:off x="240614" y="2533650"/>
              <a:ext cx="47162" cy="38648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1" title="Side bar">
              <a:extLst>
                <a:ext uri="{FF2B5EF4-FFF2-40B4-BE49-F238E27FC236}">
                  <a16:creationId xmlns:a16="http://schemas.microsoft.com/office/drawing/2014/main" xmlns="" id="{23487A68-4AE5-4E2C-B613-A4EFCBE9E3A0}"/>
                </a:ext>
              </a:extLst>
            </p:cNvPr>
            <p:cNvSpPr/>
            <p:nvPr userDrawn="1"/>
          </p:nvSpPr>
          <p:spPr>
            <a:xfrm>
              <a:off x="240614" y="6364653"/>
              <a:ext cx="8419536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Lightning Bolt 4">
              <a:extLst>
                <a:ext uri="{FF2B5EF4-FFF2-40B4-BE49-F238E27FC236}">
                  <a16:creationId xmlns:a16="http://schemas.microsoft.com/office/drawing/2014/main" xmlns="" id="{A908BDC3-B511-479E-B8AC-6735E7FB1944}"/>
                </a:ext>
              </a:extLst>
            </p:cNvPr>
            <p:cNvSpPr/>
            <p:nvPr userDrawn="1"/>
          </p:nvSpPr>
          <p:spPr>
            <a:xfrm rot="17879326" flipH="1">
              <a:off x="-934595" y="947376"/>
              <a:ext cx="2644898" cy="1028565"/>
            </a:xfrm>
            <a:prstGeom prst="lightningBolt">
              <a:avLst/>
            </a:prstGeom>
            <a:gradFill>
              <a:gsLst>
                <a:gs pos="5000">
                  <a:srgbClr val="00008E"/>
                </a:gs>
                <a:gs pos="21000">
                  <a:srgbClr val="0033CC"/>
                </a:gs>
                <a:gs pos="99000">
                  <a:srgbClr val="7CCA62"/>
                </a:gs>
                <a:gs pos="31000">
                  <a:srgbClr val="0070C0"/>
                </a:gs>
                <a:gs pos="73000">
                  <a:srgbClr val="7CCA6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115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ransition spd="slow" advClick="0" advTm="7000">
    <p:wipe dir="r"/>
  </p:transition>
  <p:hf hdr="0"/>
  <p:txStyles>
    <p:titleStyle>
      <a:lvl1pPr algn="l" defTabSz="914377" rtl="0" eaLnBrk="1" latinLnBrk="0" hangingPunct="1">
        <a:lnSpc>
          <a:spcPct val="89000"/>
        </a:lnSpc>
        <a:spcBef>
          <a:spcPct val="0"/>
        </a:spcBef>
        <a:buNone/>
        <a:defRPr sz="3600" b="1" kern="1200" cap="none" baseline="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1942" indent="-361942" algn="l" defTabSz="914377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08018" indent="-363530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−"/>
        <a:defRPr sz="2000" i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62022" indent="-263519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−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28754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−"/>
        <a:defRPr sz="1800" i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85943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743131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320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509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697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913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6" orient="horz" pos="369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2341" userDrawn="1">
          <p15:clr>
            <a:srgbClr val="F26B43"/>
          </p15:clr>
        </p15:guide>
        <p15:guide id="9" pos="7333" userDrawn="1">
          <p15:clr>
            <a:srgbClr val="F26B43"/>
          </p15:clr>
        </p15:guide>
        <p15:guide id="10" pos="483" userDrawn="1">
          <p15:clr>
            <a:srgbClr val="F26B43"/>
          </p15:clr>
        </p15:guide>
        <p15:guide id="11" pos="27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9315" y="463192"/>
            <a:ext cx="10813087" cy="798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315" y="1628774"/>
            <a:ext cx="10813087" cy="4238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8615" y="636380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EAA8CC5-BD1A-4383-B698-0BECA8078CD3}" type="datetime1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2100" y="6414052"/>
            <a:ext cx="4997451" cy="323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1209" y="6362277"/>
            <a:ext cx="13570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9886124" y="190500"/>
            <a:ext cx="2110985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pic>
        <p:nvPicPr>
          <p:cNvPr id="7" name="Kuva 16">
            <a:extLst>
              <a:ext uri="{FF2B5EF4-FFF2-40B4-BE49-F238E27FC236}">
                <a16:creationId xmlns:a16="http://schemas.microsoft.com/office/drawing/2014/main" xmlns="" id="{FFBAEB0A-AF93-4A90-4BC1-76E6140FB0B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950" y="6036023"/>
            <a:ext cx="2195610" cy="7711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CFA7C42-9CBB-6624-F3A2-097533A9026D}"/>
              </a:ext>
            </a:extLst>
          </p:cNvPr>
          <p:cNvGrpSpPr/>
          <p:nvPr userDrawn="1"/>
        </p:nvGrpSpPr>
        <p:grpSpPr>
          <a:xfrm>
            <a:off x="8470900" y="6299200"/>
            <a:ext cx="1300524" cy="349250"/>
            <a:chOff x="3915507" y="5132563"/>
            <a:chExt cx="4166314" cy="133477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B8123D3-114A-1568-1BCB-4D82886A6937}"/>
                </a:ext>
              </a:extLst>
            </p:cNvPr>
            <p:cNvSpPr/>
            <p:nvPr/>
          </p:nvSpPr>
          <p:spPr>
            <a:xfrm>
              <a:off x="3915507" y="5132563"/>
              <a:ext cx="4166314" cy="1319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xmlns="" id="{7051DC69-EEBC-A068-F78F-D03C887B2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0183" y="5132563"/>
              <a:ext cx="3971638" cy="1334779"/>
            </a:xfrm>
            <a:prstGeom prst="rect">
              <a:avLst/>
            </a:prstGeom>
          </p:spPr>
        </p:pic>
      </p:grpSp>
      <p:sp>
        <p:nvSpPr>
          <p:cNvPr id="18" name="Rectangle 10" title="Side bar">
            <a:extLst>
              <a:ext uri="{FF2B5EF4-FFF2-40B4-BE49-F238E27FC236}">
                <a16:creationId xmlns:a16="http://schemas.microsoft.com/office/drawing/2014/main" xmlns="" id="{32C79283-FB2B-51FD-4244-D2D20820173B}"/>
              </a:ext>
            </a:extLst>
          </p:cNvPr>
          <p:cNvSpPr/>
          <p:nvPr userDrawn="1"/>
        </p:nvSpPr>
        <p:spPr>
          <a:xfrm>
            <a:off x="222249" y="1193800"/>
            <a:ext cx="65527" cy="52046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1" title="Side bar">
            <a:extLst>
              <a:ext uri="{FF2B5EF4-FFF2-40B4-BE49-F238E27FC236}">
                <a16:creationId xmlns:a16="http://schemas.microsoft.com/office/drawing/2014/main" xmlns="" id="{62A16574-A52D-8CE5-A7DB-0867BC1AEDCE}"/>
              </a:ext>
            </a:extLst>
          </p:cNvPr>
          <p:cNvSpPr/>
          <p:nvPr userDrawn="1"/>
        </p:nvSpPr>
        <p:spPr>
          <a:xfrm>
            <a:off x="240615" y="6364653"/>
            <a:ext cx="7658785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442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9" r:id="rId19"/>
    <p:sldLayoutId id="2147483710" r:id="rId20"/>
  </p:sldLayoutIdLst>
  <p:transition spd="slow" advClick="0" advTm="7000">
    <p:wipe dir="r"/>
  </p:transition>
  <p:hf hdr="0"/>
  <p:txStyles>
    <p:titleStyle>
      <a:lvl1pPr algn="l" defTabSz="914377" rtl="0" eaLnBrk="1" latinLnBrk="0" hangingPunct="1">
        <a:lnSpc>
          <a:spcPct val="89000"/>
        </a:lnSpc>
        <a:spcBef>
          <a:spcPct val="0"/>
        </a:spcBef>
        <a:buNone/>
        <a:defRPr sz="3600" b="1" kern="1200" cap="none" baseline="0">
          <a:solidFill>
            <a:schemeClr val="accent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1942" indent="-361942" algn="l" defTabSz="914377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08018" indent="-363530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−"/>
        <a:defRPr sz="2000" i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62022" indent="-263519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−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28754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−"/>
        <a:defRPr sz="1800" i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85943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743131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320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509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697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913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6" orient="horz" pos="369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2341" userDrawn="1">
          <p15:clr>
            <a:srgbClr val="F26B43"/>
          </p15:clr>
        </p15:guide>
        <p15:guide id="9" pos="7333" userDrawn="1">
          <p15:clr>
            <a:srgbClr val="F26B43"/>
          </p15:clr>
        </p15:guide>
        <p15:guide id="10" pos="483" userDrawn="1">
          <p15:clr>
            <a:srgbClr val="F26B43"/>
          </p15:clr>
        </p15:guide>
        <p15:guide id="11" pos="2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emf"/><Relationship Id="rId11" Type="http://schemas.microsoft.com/office/2007/relationships/hdphoto" Target="../media/hdphoto2.wdp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microsoft.com/office/2007/relationships/hdphoto" Target="../media/hdphoto4.wdp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png"/><Relationship Id="rId11" Type="http://schemas.openxmlformats.org/officeDocument/2006/relationships/image" Target="../media/image29.jpe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DC-2F65-4E90-B64F-6C1AD239B198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47" y="149542"/>
            <a:ext cx="10617785" cy="599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47941"/>
      </p:ext>
    </p:extLst>
  </p:cSld>
  <p:clrMapOvr>
    <a:masterClrMapping/>
  </p:clrMapOvr>
  <p:transition spd="slow" advClick="0" advTm="7000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7B9C26B-120B-D20D-3F4A-8943FE47B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green container with black background&#10;&#10;AI-generated content may be incorrect.">
            <a:extLst>
              <a:ext uri="{FF2B5EF4-FFF2-40B4-BE49-F238E27FC236}">
                <a16:creationId xmlns="" xmlns:a16="http://schemas.microsoft.com/office/drawing/2014/main" id="{1604DB25-9507-F3F3-39C8-0C6127B83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11" y="3481745"/>
            <a:ext cx="1565274" cy="1289545"/>
          </a:xfrm>
          <a:prstGeom prst="rect">
            <a:avLst/>
          </a:prstGeom>
        </p:spPr>
      </p:pic>
      <p:pic>
        <p:nvPicPr>
          <p:cNvPr id="18" name="Picture 17" descr="A green rectangular object with black background&#10;&#10;AI-generated content may be incorrect.">
            <a:extLst>
              <a:ext uri="{FF2B5EF4-FFF2-40B4-BE49-F238E27FC236}">
                <a16:creationId xmlns="" xmlns:a16="http://schemas.microsoft.com/office/drawing/2014/main" id="{0F6EE9BD-D87F-B46A-ADD2-CE667001D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508" y="836188"/>
            <a:ext cx="1525302" cy="1155480"/>
          </a:xfrm>
          <a:prstGeom prst="rect">
            <a:avLst/>
          </a:prstGeom>
        </p:spPr>
      </p:pic>
      <p:pic>
        <p:nvPicPr>
          <p:cNvPr id="2" name="Picture 1" descr="A green rectangular object with black background&#10;&#10;AI-generated content may be incorrect.">
            <a:extLst>
              <a:ext uri="{FF2B5EF4-FFF2-40B4-BE49-F238E27FC236}">
                <a16:creationId xmlns="" xmlns:a16="http://schemas.microsoft.com/office/drawing/2014/main" id="{D05B829E-6D74-5EF3-226F-DEA1042A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244" y="828022"/>
            <a:ext cx="1525773" cy="1155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B81446-BF78-E3B2-5470-E88C1052F995}"/>
              </a:ext>
            </a:extLst>
          </p:cNvPr>
          <p:cNvSpPr txBox="1"/>
          <p:nvPr/>
        </p:nvSpPr>
        <p:spPr>
          <a:xfrm rot="20120627">
            <a:off x="3077902" y="966055"/>
            <a:ext cx="144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i="1" dirty="0" err="1">
                <a:solidFill>
                  <a:schemeClr val="bg1"/>
                </a:solidFill>
              </a:rPr>
              <a:t>Prehandling</a:t>
            </a:r>
            <a:endParaRPr lang="x-none" sz="1400" b="1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A green rectangular object with black background&#10;&#10;AI-generated content may be incorrect.">
            <a:extLst>
              <a:ext uri="{FF2B5EF4-FFF2-40B4-BE49-F238E27FC236}">
                <a16:creationId xmlns="" xmlns:a16="http://schemas.microsoft.com/office/drawing/2014/main" id="{94918ED6-DBD9-82F2-D0ED-732F48D7F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92" y="3486664"/>
            <a:ext cx="1622593" cy="1155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493D9F-6FB7-C6F7-3488-9E9EF0478B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59" y="4180017"/>
            <a:ext cx="220102" cy="200271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11" name="Picture 10" descr="A black background with blue and green text&#10;&#10;Description automatically generated">
            <a:extLst>
              <a:ext uri="{FF2B5EF4-FFF2-40B4-BE49-F238E27FC236}">
                <a16:creationId xmlns="" xmlns:a16="http://schemas.microsoft.com/office/drawing/2014/main" id="{B82464F0-9333-65B4-7E09-F3A2920D40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9665">
            <a:off x="1518601" y="3967540"/>
            <a:ext cx="327142" cy="157189"/>
          </a:xfrm>
          <a:prstGeom prst="rect">
            <a:avLst/>
          </a:prstGeom>
          <a:solidFill>
            <a:schemeClr val="bg1"/>
          </a:solidFill>
          <a:scene3d>
            <a:camera prst="isometricRightUp"/>
            <a:lightRig rig="threePt" dir="t"/>
          </a:scene3d>
        </p:spPr>
      </p:pic>
      <p:pic>
        <p:nvPicPr>
          <p:cNvPr id="24" name="Picture 23" descr="A green rectangular object with black background&#10;&#10;AI-generated content may be incorrect.">
            <a:extLst>
              <a:ext uri="{FF2B5EF4-FFF2-40B4-BE49-F238E27FC236}">
                <a16:creationId xmlns="" xmlns:a16="http://schemas.microsoft.com/office/drawing/2014/main" id="{583C95D9-BB21-146A-2AF4-CB7E76F45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801" y="830045"/>
            <a:ext cx="1525773" cy="115548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DA70577-A02F-A82E-D9A4-FE578972E904}"/>
              </a:ext>
            </a:extLst>
          </p:cNvPr>
          <p:cNvSpPr txBox="1"/>
          <p:nvPr/>
        </p:nvSpPr>
        <p:spPr>
          <a:xfrm rot="20158476">
            <a:off x="4490328" y="995804"/>
            <a:ext cx="177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i="1" dirty="0">
                <a:solidFill>
                  <a:schemeClr val="bg1"/>
                </a:solidFill>
              </a:rPr>
              <a:t>Microbiological </a:t>
            </a:r>
            <a:r>
              <a:rPr lang="en-US" sz="1400" b="1" i="1" dirty="0" err="1">
                <a:solidFill>
                  <a:schemeClr val="bg1"/>
                </a:solidFill>
              </a:rPr>
              <a:t>boostering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A5720C6-0EBE-5165-30FD-641827B76D12}"/>
              </a:ext>
            </a:extLst>
          </p:cNvPr>
          <p:cNvSpPr txBox="1"/>
          <p:nvPr/>
        </p:nvSpPr>
        <p:spPr>
          <a:xfrm>
            <a:off x="2629393" y="2015540"/>
            <a:ext cx="1887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Pre-handling of bio-feed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water/moist removal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mechanical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Special pre-process</a:t>
            </a:r>
            <a:endParaRPr lang="x-none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A34F1B7-4146-7994-8535-2563A6008DC7}"/>
              </a:ext>
            </a:extLst>
          </p:cNvPr>
          <p:cNvSpPr txBox="1"/>
          <p:nvPr/>
        </p:nvSpPr>
        <p:spPr>
          <a:xfrm>
            <a:off x="4445216" y="2008392"/>
            <a:ext cx="2154922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MBU Microbiological </a:t>
            </a:r>
            <a:r>
              <a:rPr lang="en-US" sz="1200" dirty="0" err="1"/>
              <a:t>B</a:t>
            </a:r>
            <a:r>
              <a:rPr lang="en-US" sz="1200" dirty="0" err="1" smtClean="0"/>
              <a:t>oostering</a:t>
            </a:r>
            <a:r>
              <a:rPr lang="en-US" sz="1200" dirty="0" smtClean="0"/>
              <a:t> </a:t>
            </a:r>
            <a:r>
              <a:rPr lang="en-US" sz="1200" dirty="0"/>
              <a:t>Unit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Raw materials for pharma &amp; chemical industries</a:t>
            </a:r>
          </a:p>
          <a:p>
            <a:pPr marL="171450" indent="-171450">
              <a:lnSpc>
                <a:spcPct val="85000"/>
              </a:lnSpc>
              <a:buFontTx/>
              <a:buChar char="-"/>
            </a:pPr>
            <a:r>
              <a:rPr lang="en-US" sz="1200" dirty="0"/>
              <a:t>Green hydrogen</a:t>
            </a:r>
          </a:p>
          <a:p>
            <a:pPr>
              <a:lnSpc>
                <a:spcPct val="85000"/>
              </a:lnSpc>
            </a:pPr>
            <a:endParaRPr lang="en-US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1D1DF98-58C9-5282-4A65-DE8BF2BD7651}"/>
              </a:ext>
            </a:extLst>
          </p:cNvPr>
          <p:cNvSpPr txBox="1"/>
          <p:nvPr/>
        </p:nvSpPr>
        <p:spPr>
          <a:xfrm>
            <a:off x="426989" y="4683293"/>
            <a:ext cx="1949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Separation / cleaning of biogas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Purified  biomethane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CO</a:t>
            </a:r>
            <a:r>
              <a:rPr lang="en-US" sz="1200" baseline="-25000" dirty="0" smtClean="0"/>
              <a:t>2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 Cleaning and pressuring</a:t>
            </a:r>
            <a:endParaRPr lang="x-none" sz="1200" dirty="0"/>
          </a:p>
        </p:txBody>
      </p:sp>
      <p:pic>
        <p:nvPicPr>
          <p:cNvPr id="50" name="Picture 49" descr="A green rectangular object with black background&#10;&#10;AI-generated content may be incorrect.">
            <a:extLst>
              <a:ext uri="{FF2B5EF4-FFF2-40B4-BE49-F238E27FC236}">
                <a16:creationId xmlns="" xmlns:a16="http://schemas.microsoft.com/office/drawing/2014/main" id="{30E6A7E2-8C85-6314-AE63-7928ED0A3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829" y="3481745"/>
            <a:ext cx="1514950" cy="115548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E3B46035-4D51-8C85-8CD3-271568B083FD}"/>
              </a:ext>
            </a:extLst>
          </p:cNvPr>
          <p:cNvSpPr txBox="1"/>
          <p:nvPr/>
        </p:nvSpPr>
        <p:spPr>
          <a:xfrm rot="19908064">
            <a:off x="7355468" y="3620023"/>
            <a:ext cx="137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>
                <a:solidFill>
                  <a:schemeClr val="bg1"/>
                </a:solidFill>
              </a:rPr>
              <a:t>Wastewater Treatment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83DCF03-88C7-C764-44A5-2F4152EC5B6C}"/>
              </a:ext>
            </a:extLst>
          </p:cNvPr>
          <p:cNvSpPr txBox="1"/>
          <p:nvPr/>
        </p:nvSpPr>
        <p:spPr>
          <a:xfrm>
            <a:off x="7168874" y="4609069"/>
            <a:ext cx="22491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Waste-Water Treatment </a:t>
            </a:r>
            <a:r>
              <a:rPr lang="en-US" sz="1200" dirty="0" smtClean="0"/>
              <a:t>Container</a:t>
            </a:r>
          </a:p>
          <a:p>
            <a:r>
              <a:rPr lang="en-US" sz="1200" dirty="0" smtClean="0"/>
              <a:t>- Cleaning the water for re-use</a:t>
            </a:r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sz="1200" dirty="0"/>
              <a:t>medical/pharma residues removal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Radon removal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Etc.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9FAD915-425B-D99E-8236-6F596135DC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656" y="4146528"/>
            <a:ext cx="220102" cy="200271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D798CF-04B2-50C1-C55B-416D47935587}"/>
              </a:ext>
            </a:extLst>
          </p:cNvPr>
          <p:cNvSpPr txBox="1"/>
          <p:nvPr/>
        </p:nvSpPr>
        <p:spPr>
          <a:xfrm>
            <a:off x="2350456" y="4662892"/>
            <a:ext cx="134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Biogas </a:t>
            </a:r>
            <a:r>
              <a:rPr lang="en-US" sz="1200" dirty="0" smtClean="0"/>
              <a:t>production for further use/value add</a:t>
            </a:r>
            <a:endParaRPr lang="x-none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064FE7-580F-9050-CBF9-C850666D45D3}"/>
              </a:ext>
            </a:extLst>
          </p:cNvPr>
          <p:cNvSpPr txBox="1"/>
          <p:nvPr/>
        </p:nvSpPr>
        <p:spPr>
          <a:xfrm rot="20036532">
            <a:off x="2316804" y="3692267"/>
            <a:ext cx="1470905" cy="397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b="1" i="1" dirty="0">
                <a:solidFill>
                  <a:schemeClr val="bg1"/>
                </a:solidFill>
              </a:rPr>
              <a:t>Biogas </a:t>
            </a:r>
          </a:p>
          <a:p>
            <a:pPr algn="ctr">
              <a:lnSpc>
                <a:spcPct val="70000"/>
              </a:lnSpc>
            </a:pPr>
            <a:r>
              <a:rPr lang="en-US" sz="1400" b="1" i="1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0AEE71C-89C9-BAD0-3188-5EA916325256}"/>
              </a:ext>
            </a:extLst>
          </p:cNvPr>
          <p:cNvSpPr txBox="1"/>
          <p:nvPr/>
        </p:nvSpPr>
        <p:spPr>
          <a:xfrm rot="20036532">
            <a:off x="6620849" y="1013340"/>
            <a:ext cx="957799" cy="397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b="1" i="1" dirty="0">
                <a:solidFill>
                  <a:schemeClr val="bg1"/>
                </a:solidFill>
              </a:rPr>
              <a:t>Control </a:t>
            </a:r>
            <a:br>
              <a:rPr lang="en-US" sz="1400" b="1" i="1" dirty="0">
                <a:solidFill>
                  <a:schemeClr val="bg1"/>
                </a:solidFill>
              </a:rPr>
            </a:br>
            <a:r>
              <a:rPr lang="en-US" sz="1400" b="1" i="1" dirty="0">
                <a:solidFill>
                  <a:schemeClr val="bg1"/>
                </a:solidFill>
              </a:rPr>
              <a:t>unit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D916720-A0BD-1157-4826-12DACF160804}"/>
              </a:ext>
            </a:extLst>
          </p:cNvPr>
          <p:cNvSpPr txBox="1"/>
          <p:nvPr/>
        </p:nvSpPr>
        <p:spPr>
          <a:xfrm>
            <a:off x="6479595" y="2000106"/>
            <a:ext cx="1687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Process Control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Fully automated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Sensor feed-back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Process control and adjust</a:t>
            </a:r>
            <a:endParaRPr lang="x-none" sz="1200" dirty="0"/>
          </a:p>
        </p:txBody>
      </p:sp>
      <p:sp>
        <p:nvSpPr>
          <p:cNvPr id="17" name="Title 3">
            <a:extLst>
              <a:ext uri="{FF2B5EF4-FFF2-40B4-BE49-F238E27FC236}">
                <a16:creationId xmlns="" xmlns:a16="http://schemas.microsoft.com/office/drawing/2014/main" id="{13AD35ED-8AA6-6CD3-FB23-00941B9612E9}"/>
              </a:ext>
            </a:extLst>
          </p:cNvPr>
          <p:cNvSpPr txBox="1">
            <a:spLocks/>
          </p:cNvSpPr>
          <p:nvPr/>
        </p:nvSpPr>
        <p:spPr>
          <a:xfrm>
            <a:off x="47906" y="69216"/>
            <a:ext cx="11654823" cy="5879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600" b="1" kern="1200" cap="none" baseline="0">
                <a:solidFill>
                  <a:srgbClr val="33A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x-none" dirty="0"/>
          </a:p>
        </p:txBody>
      </p:sp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DC570F1C-422A-9FD9-EDAC-040CCA9D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721" y="125263"/>
            <a:ext cx="4749319" cy="4762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FimusKraft</a:t>
            </a:r>
            <a:r>
              <a:rPr lang="en-US" dirty="0"/>
              <a:t> Modules</a:t>
            </a:r>
            <a:endParaRPr lang="x-none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84E8195-0BBC-46F1-AD6A-C62ED7A86D7D}"/>
              </a:ext>
            </a:extLst>
          </p:cNvPr>
          <p:cNvSpPr txBox="1"/>
          <p:nvPr/>
        </p:nvSpPr>
        <p:spPr>
          <a:xfrm>
            <a:off x="3912971" y="4665792"/>
            <a:ext cx="15689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Electricity production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Electricity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Heat</a:t>
            </a:r>
            <a:endParaRPr lang="x-none" sz="1200" dirty="0"/>
          </a:p>
        </p:txBody>
      </p:sp>
      <p:pic>
        <p:nvPicPr>
          <p:cNvPr id="31" name="Picture 30" descr="A green rectangular object with black background&#10;&#10;AI-generated content may be incorrect.">
            <a:extLst>
              <a:ext uri="{FF2B5EF4-FFF2-40B4-BE49-F238E27FC236}">
                <a16:creationId xmlns="" xmlns:a16="http://schemas.microsoft.com/office/drawing/2014/main" id="{FE25FE2D-7D8E-C924-2FE0-DEA90DA6D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073" y="3497782"/>
            <a:ext cx="1471018" cy="11554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B9D0EA8-B429-8364-AE4D-36F41111B6FA}"/>
              </a:ext>
            </a:extLst>
          </p:cNvPr>
          <p:cNvSpPr txBox="1"/>
          <p:nvPr/>
        </p:nvSpPr>
        <p:spPr>
          <a:xfrm rot="20036532">
            <a:off x="3923549" y="3685556"/>
            <a:ext cx="1507937" cy="397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b="1" i="1" dirty="0">
                <a:solidFill>
                  <a:schemeClr val="bg1"/>
                </a:solidFill>
              </a:rPr>
              <a:t>Electricity production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2C9EEA2A-4CBA-0F58-5C9B-06FEE191F841}"/>
              </a:ext>
            </a:extLst>
          </p:cNvPr>
          <p:cNvSpPr/>
          <p:nvPr/>
        </p:nvSpPr>
        <p:spPr>
          <a:xfrm>
            <a:off x="5226669" y="3897840"/>
            <a:ext cx="160381" cy="340430"/>
          </a:xfrm>
          <a:custGeom>
            <a:avLst/>
            <a:gdLst>
              <a:gd name="connsiteX0" fmla="*/ 78153 w 468923"/>
              <a:gd name="connsiteY0" fmla="*/ 8623 h 938654"/>
              <a:gd name="connsiteX1" fmla="*/ 78153 w 468923"/>
              <a:gd name="connsiteY1" fmla="*/ 8623 h 938654"/>
              <a:gd name="connsiteX2" fmla="*/ 320430 w 468923"/>
              <a:gd name="connsiteY2" fmla="*/ 8623 h 938654"/>
              <a:gd name="connsiteX3" fmla="*/ 414215 w 468923"/>
              <a:gd name="connsiteY3" fmla="*/ 24254 h 938654"/>
              <a:gd name="connsiteX4" fmla="*/ 218830 w 468923"/>
              <a:gd name="connsiteY4" fmla="*/ 415023 h 938654"/>
              <a:gd name="connsiteX5" fmla="*/ 468923 w 468923"/>
              <a:gd name="connsiteY5" fmla="*/ 430654 h 938654"/>
              <a:gd name="connsiteX6" fmla="*/ 85969 w 468923"/>
              <a:gd name="connsiteY6" fmla="*/ 938654 h 938654"/>
              <a:gd name="connsiteX7" fmla="*/ 226646 w 468923"/>
              <a:gd name="connsiteY7" fmla="*/ 516623 h 938654"/>
              <a:gd name="connsiteX8" fmla="*/ 0 w 468923"/>
              <a:gd name="connsiteY8" fmla="*/ 500992 h 938654"/>
              <a:gd name="connsiteX9" fmla="*/ 78153 w 468923"/>
              <a:gd name="connsiteY9" fmla="*/ 8623 h 93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923" h="938654">
                <a:moveTo>
                  <a:pt x="78153" y="8623"/>
                </a:moveTo>
                <a:lnTo>
                  <a:pt x="78153" y="8623"/>
                </a:lnTo>
                <a:cubicBezTo>
                  <a:pt x="205294" y="-4092"/>
                  <a:pt x="141683" y="-1591"/>
                  <a:pt x="320430" y="8623"/>
                </a:cubicBezTo>
                <a:cubicBezTo>
                  <a:pt x="438610" y="15376"/>
                  <a:pt x="462080" y="320"/>
                  <a:pt x="414215" y="24254"/>
                </a:cubicBezTo>
                <a:lnTo>
                  <a:pt x="218830" y="415023"/>
                </a:lnTo>
                <a:lnTo>
                  <a:pt x="468923" y="430654"/>
                </a:lnTo>
                <a:lnTo>
                  <a:pt x="85969" y="938654"/>
                </a:lnTo>
                <a:lnTo>
                  <a:pt x="226646" y="516623"/>
                </a:lnTo>
                <a:lnTo>
                  <a:pt x="0" y="500992"/>
                </a:lnTo>
                <a:lnTo>
                  <a:pt x="78153" y="8623"/>
                </a:lnTo>
                <a:close/>
              </a:path>
            </a:pathLst>
          </a:custGeom>
          <a:solidFill>
            <a:srgbClr val="FFCC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7" name="Picture 36" descr="A black background with blue and green text&#10;&#10;Description automatically generated">
            <a:extLst>
              <a:ext uri="{FF2B5EF4-FFF2-40B4-BE49-F238E27FC236}">
                <a16:creationId xmlns="" xmlns:a16="http://schemas.microsoft.com/office/drawing/2014/main" id="{0CBB5FAD-6C47-FFE5-CA29-3555681167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9665">
            <a:off x="4835493" y="3902920"/>
            <a:ext cx="327142" cy="154848"/>
          </a:xfrm>
          <a:prstGeom prst="rect">
            <a:avLst/>
          </a:prstGeom>
          <a:solidFill>
            <a:schemeClr val="bg1"/>
          </a:solidFill>
          <a:scene3d>
            <a:camera prst="isometricRightUp"/>
            <a:lightRig rig="threePt" dir="t"/>
          </a:scene3d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EC9416E2-136B-B6B5-2787-859EBAF9C5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973" y="4160361"/>
            <a:ext cx="220102" cy="200271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45" name="Picture 44" descr="A green container with black background&#10;&#10;AI-generated content may be incorrect.">
            <a:extLst>
              <a:ext uri="{FF2B5EF4-FFF2-40B4-BE49-F238E27FC236}">
                <a16:creationId xmlns="" xmlns:a16="http://schemas.microsoft.com/office/drawing/2014/main" id="{0A014EBF-06CC-0032-656D-F6A137274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99" y="3515589"/>
            <a:ext cx="1565274" cy="128954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2BE24BE-ECEA-4208-79B0-A4229AA157FE}"/>
              </a:ext>
            </a:extLst>
          </p:cNvPr>
          <p:cNvSpPr txBox="1"/>
          <p:nvPr/>
        </p:nvSpPr>
        <p:spPr>
          <a:xfrm rot="19908064">
            <a:off x="5668129" y="3664562"/>
            <a:ext cx="143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Enrichment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E995A4D-AB87-6FFA-1C8F-F4276CFA77E6}"/>
              </a:ext>
            </a:extLst>
          </p:cNvPr>
          <p:cNvSpPr txBox="1"/>
          <p:nvPr/>
        </p:nvSpPr>
        <p:spPr>
          <a:xfrm>
            <a:off x="5480091" y="4651746"/>
            <a:ext cx="18140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Fertilizer Enrichment Unit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Enriched fertilizer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Irrigation water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Fermented and dry biomass</a:t>
            </a:r>
            <a:endParaRPr lang="x-none" sz="1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B63BA6D-6F11-F80F-4C66-6BA2D459A133}"/>
              </a:ext>
            </a:extLst>
          </p:cNvPr>
          <p:cNvSpPr txBox="1"/>
          <p:nvPr/>
        </p:nvSpPr>
        <p:spPr>
          <a:xfrm rot="20036532">
            <a:off x="659239" y="3659732"/>
            <a:ext cx="1470905" cy="397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b="1" i="1" dirty="0">
                <a:solidFill>
                  <a:schemeClr val="bg1"/>
                </a:solidFill>
              </a:rPr>
              <a:t>Biogas </a:t>
            </a:r>
          </a:p>
          <a:p>
            <a:pPr algn="ctr">
              <a:lnSpc>
                <a:spcPct val="70000"/>
              </a:lnSpc>
            </a:pPr>
            <a:r>
              <a:rPr lang="en-US" sz="1400" b="1" i="1" dirty="0">
                <a:solidFill>
                  <a:schemeClr val="bg1"/>
                </a:solidFill>
              </a:rPr>
              <a:t>Cleaning</a:t>
            </a:r>
          </a:p>
        </p:txBody>
      </p:sp>
      <p:pic>
        <p:nvPicPr>
          <p:cNvPr id="12" name="Picture 11" descr="A white and green rectangular object&#10;&#10;AI-generated content may be incorrect.">
            <a:extLst>
              <a:ext uri="{FF2B5EF4-FFF2-40B4-BE49-F238E27FC236}">
                <a16:creationId xmlns="" xmlns:a16="http://schemas.microsoft.com/office/drawing/2014/main" id="{295DF1E2-7EDE-C8D9-DFF4-8B0364321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002" y="488896"/>
            <a:ext cx="2566671" cy="164971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84D67CF-F167-3878-8AD5-1452F8BC5E87}"/>
              </a:ext>
            </a:extLst>
          </p:cNvPr>
          <p:cNvSpPr txBox="1"/>
          <p:nvPr/>
        </p:nvSpPr>
        <p:spPr>
          <a:xfrm rot="20145513">
            <a:off x="1268021" y="1007084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Biogas storage</a:t>
            </a:r>
            <a:endParaRPr lang="x-none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E1A0C57-C551-0E0A-F07E-18612CFE160E}"/>
              </a:ext>
            </a:extLst>
          </p:cNvPr>
          <p:cNvSpPr txBox="1"/>
          <p:nvPr/>
        </p:nvSpPr>
        <p:spPr>
          <a:xfrm rot="20183307">
            <a:off x="1459435" y="1238839"/>
            <a:ext cx="10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i="1" dirty="0" smtClean="0">
                <a:solidFill>
                  <a:schemeClr val="bg1"/>
                </a:solidFill>
              </a:rPr>
              <a:t>Fermenter</a:t>
            </a:r>
            <a:endParaRPr lang="x-none" sz="1400" b="1" i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8B93E29-A6F8-5F89-FDF8-BDD54EE76FEE}"/>
              </a:ext>
            </a:extLst>
          </p:cNvPr>
          <p:cNvSpPr txBox="1"/>
          <p:nvPr/>
        </p:nvSpPr>
        <p:spPr>
          <a:xfrm>
            <a:off x="444324" y="2005537"/>
            <a:ext cx="2161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Fermenter is fermenting the biowaste and gas </a:t>
            </a:r>
            <a:r>
              <a:rPr lang="en-US" sz="1200" dirty="0" smtClean="0"/>
              <a:t>produced </a:t>
            </a:r>
            <a:r>
              <a:rPr lang="en-US" sz="1200" dirty="0"/>
              <a:t>will stay on storage above the fermenter containers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Organized FIFO </a:t>
            </a:r>
            <a:r>
              <a:rPr lang="en-US" sz="1200" dirty="0"/>
              <a:t>principle</a:t>
            </a:r>
          </a:p>
          <a:p>
            <a:pPr marL="171450" indent="-171450">
              <a:buFontTx/>
              <a:buChar char="-"/>
            </a:pPr>
            <a:r>
              <a:rPr lang="fi-FI" sz="1200" dirty="0" err="1"/>
              <a:t>Stay</a:t>
            </a:r>
            <a:r>
              <a:rPr lang="fi-FI" sz="1200" dirty="0"/>
              <a:t> </a:t>
            </a:r>
            <a:r>
              <a:rPr lang="fi-FI" sz="1200" dirty="0" err="1"/>
              <a:t>time</a:t>
            </a:r>
            <a:r>
              <a:rPr lang="fi-FI" sz="1200" dirty="0"/>
              <a:t> 22-26 </a:t>
            </a:r>
            <a:r>
              <a:rPr lang="fi-FI" sz="1200" dirty="0" err="1"/>
              <a:t>days</a:t>
            </a:r>
            <a:endParaRPr lang="fi-FI" sz="1200" dirty="0"/>
          </a:p>
          <a:p>
            <a:pPr marL="171450" indent="-171450">
              <a:buFontTx/>
              <a:buChar char="-"/>
            </a:pPr>
            <a:r>
              <a:rPr lang="fi-FI" sz="1200" dirty="0" err="1" smtClean="0"/>
              <a:t>Biomethane</a:t>
            </a:r>
            <a:r>
              <a:rPr lang="fi-FI" sz="1200" dirty="0" smtClean="0"/>
              <a:t> </a:t>
            </a:r>
            <a:r>
              <a:rPr lang="fi-FI" sz="1200" dirty="0"/>
              <a:t>70% + </a:t>
            </a:r>
            <a:r>
              <a:rPr lang="fi-FI" sz="1200" dirty="0" smtClean="0"/>
              <a:t>CO</a:t>
            </a:r>
            <a:r>
              <a:rPr lang="fi-FI" sz="1200" baseline="-25000" dirty="0" smtClean="0"/>
              <a:t>2</a:t>
            </a:r>
            <a:endParaRPr lang="fi-FI" sz="1200" baseline="-25000" dirty="0"/>
          </a:p>
          <a:p>
            <a:pPr marL="171450" indent="-171450">
              <a:buFontTx/>
              <a:buChar char="-"/>
            </a:pPr>
            <a:endParaRPr lang="fi-FI" sz="12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endParaRPr lang="x-none" sz="1200" dirty="0"/>
          </a:p>
        </p:txBody>
      </p:sp>
      <p:pic>
        <p:nvPicPr>
          <p:cNvPr id="9" name="Picture 8" descr="A black background with blue and green text&#10;&#10;Description automatically generated">
            <a:extLst>
              <a:ext uri="{FF2B5EF4-FFF2-40B4-BE49-F238E27FC236}">
                <a16:creationId xmlns="" xmlns:a16="http://schemas.microsoft.com/office/drawing/2014/main" id="{FA1F7421-7F97-798A-7FD3-97C46B05DE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9665">
            <a:off x="3261273" y="3939825"/>
            <a:ext cx="327142" cy="154848"/>
          </a:xfrm>
          <a:prstGeom prst="rect">
            <a:avLst/>
          </a:prstGeom>
          <a:solidFill>
            <a:schemeClr val="bg1"/>
          </a:solidFill>
          <a:scene3d>
            <a:camera prst="isometricRightUp"/>
            <a:lightRig rig="threePt" dir="t"/>
          </a:scene3d>
        </p:spPr>
      </p:pic>
      <p:sp>
        <p:nvSpPr>
          <p:cNvPr id="19" name="Title 21">
            <a:extLst>
              <a:ext uri="{FF2B5EF4-FFF2-40B4-BE49-F238E27FC236}">
                <a16:creationId xmlns="" xmlns:a16="http://schemas.microsoft.com/office/drawing/2014/main" id="{7134FD72-97E3-98D0-62C4-D49D6578309B}"/>
              </a:ext>
            </a:extLst>
          </p:cNvPr>
          <p:cNvSpPr txBox="1">
            <a:spLocks/>
          </p:cNvSpPr>
          <p:nvPr/>
        </p:nvSpPr>
        <p:spPr>
          <a:xfrm>
            <a:off x="8173010" y="141820"/>
            <a:ext cx="4749319" cy="7357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377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600" b="1" kern="1200" cap="none" baseline="0">
                <a:solidFill>
                  <a:srgbClr val="33A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Special </a:t>
            </a:r>
          </a:p>
          <a:p>
            <a:pPr algn="ctr"/>
            <a:r>
              <a:rPr lang="en-US" dirty="0"/>
              <a:t>Processes</a:t>
            </a:r>
            <a:endParaRPr lang="x-none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6397BF1-7405-E3B2-C4DB-DAF520E78981}"/>
              </a:ext>
            </a:extLst>
          </p:cNvPr>
          <p:cNvSpPr txBox="1"/>
          <p:nvPr/>
        </p:nvSpPr>
        <p:spPr>
          <a:xfrm>
            <a:off x="9024422" y="1056433"/>
            <a:ext cx="3345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Zero waste handling Process</a:t>
            </a:r>
            <a:endParaRPr lang="x-none" dirty="0">
              <a:solidFill>
                <a:schemeClr val="accent2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453608AD-5371-39A7-0924-7926EC88331D}"/>
              </a:ext>
            </a:extLst>
          </p:cNvPr>
          <p:cNvGrpSpPr/>
          <p:nvPr/>
        </p:nvGrpSpPr>
        <p:grpSpPr>
          <a:xfrm>
            <a:off x="9253184" y="1404651"/>
            <a:ext cx="3641319" cy="2537179"/>
            <a:chOff x="896609" y="1365923"/>
            <a:chExt cx="12609944" cy="8886708"/>
          </a:xfrm>
        </p:grpSpPr>
        <p:pic>
          <p:nvPicPr>
            <p:cNvPr id="57" name="Picture 56" descr="A green container with black background&#10;&#10;AI-generated content may be incorrect.">
              <a:extLst>
                <a:ext uri="{FF2B5EF4-FFF2-40B4-BE49-F238E27FC236}">
                  <a16:creationId xmlns="" xmlns:a16="http://schemas.microsoft.com/office/drawing/2014/main" id="{E0C3D0F6-53BF-9E02-B0E4-2213148ED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6853">
              <a:off x="6736258" y="1454118"/>
              <a:ext cx="1622880" cy="1495422"/>
            </a:xfrm>
            <a:prstGeom prst="rect">
              <a:avLst/>
            </a:prstGeom>
          </p:spPr>
        </p:pic>
        <p:pic>
          <p:nvPicPr>
            <p:cNvPr id="58" name="Picture 57" descr="A white and green rectangular object&#10;&#10;AI-generated content may be incorrect.">
              <a:extLst>
                <a:ext uri="{FF2B5EF4-FFF2-40B4-BE49-F238E27FC236}">
                  <a16:creationId xmlns="" xmlns:a16="http://schemas.microsoft.com/office/drawing/2014/main" id="{794DF6D8-E203-FBE1-9C3A-6B66222FC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68426" y="1365923"/>
              <a:ext cx="5894455" cy="378862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A8D727AE-243A-3112-B258-1D9F8574A93C}"/>
                </a:ext>
              </a:extLst>
            </p:cNvPr>
            <p:cNvSpPr txBox="1"/>
            <p:nvPr/>
          </p:nvSpPr>
          <p:spPr>
            <a:xfrm rot="20145513">
              <a:off x="4072707" y="2930416"/>
              <a:ext cx="1396149" cy="350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Biogas storage</a:t>
              </a:r>
              <a:endParaRPr lang="x-none" sz="7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1D52B449-ABC6-1E75-0BE5-C20AF57F98B5}"/>
                </a:ext>
              </a:extLst>
            </p:cNvPr>
            <p:cNvSpPr txBox="1"/>
            <p:nvPr/>
          </p:nvSpPr>
          <p:spPr>
            <a:xfrm rot="20183307">
              <a:off x="4337763" y="3183682"/>
              <a:ext cx="2275911" cy="64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" b="1" i="1" dirty="0" err="1">
                  <a:solidFill>
                    <a:schemeClr val="bg1"/>
                  </a:solidFill>
                </a:rPr>
                <a:t>Fementer</a:t>
              </a:r>
              <a:endParaRPr lang="x-none" sz="6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61" name="Picture 60" descr="A green rectangular object with black background&#10;&#10;AI-generated content may be incorrect.">
              <a:extLst>
                <a:ext uri="{FF2B5EF4-FFF2-40B4-BE49-F238E27FC236}">
                  <a16:creationId xmlns="" xmlns:a16="http://schemas.microsoft.com/office/drawing/2014/main" id="{3789804E-97AA-3A75-AE8D-2C3D9A40E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4536" y="3881300"/>
              <a:ext cx="1415948" cy="1155480"/>
            </a:xfrm>
            <a:prstGeom prst="rect">
              <a:avLst/>
            </a:prstGeom>
          </p:spPr>
        </p:pic>
        <p:pic>
          <p:nvPicPr>
            <p:cNvPr id="64" name="Picture 63" descr="A green container with a yellow lid&#10;&#10;AI-generated content may be incorrect.">
              <a:extLst>
                <a:ext uri="{FF2B5EF4-FFF2-40B4-BE49-F238E27FC236}">
                  <a16:creationId xmlns="" xmlns:a16="http://schemas.microsoft.com/office/drawing/2014/main" id="{FF5C2B1B-9691-9631-B254-5123F73E1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6609" y="4266688"/>
              <a:ext cx="1388929" cy="1204615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56662CD7-C3F8-3723-EEB4-7400142DA9CA}"/>
                </a:ext>
              </a:extLst>
            </p:cNvPr>
            <p:cNvSpPr txBox="1"/>
            <p:nvPr/>
          </p:nvSpPr>
          <p:spPr>
            <a:xfrm rot="21008351">
              <a:off x="1523287" y="3863672"/>
              <a:ext cx="2430313" cy="64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" b="1" dirty="0" err="1">
                  <a:solidFill>
                    <a:schemeClr val="bg1"/>
                  </a:solidFill>
                </a:rPr>
                <a:t>Prehandling</a:t>
              </a:r>
              <a:endParaRPr lang="x-none" sz="600" b="1" dirty="0">
                <a:solidFill>
                  <a:schemeClr val="bg1"/>
                </a:solidFill>
              </a:endParaRPr>
            </a:p>
          </p:txBody>
        </p:sp>
        <p:pic>
          <p:nvPicPr>
            <p:cNvPr id="66" name="Picture 65" descr="A green rectangular object with black background&#10;&#10;AI-generated content may be incorrect.">
              <a:extLst>
                <a:ext uri="{FF2B5EF4-FFF2-40B4-BE49-F238E27FC236}">
                  <a16:creationId xmlns="" xmlns:a16="http://schemas.microsoft.com/office/drawing/2014/main" id="{9F61A72E-3FD4-59BE-58C6-6206491F9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8631" y="2702881"/>
              <a:ext cx="1622593" cy="115548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="" xmlns:a16="http://schemas.microsoft.com/office/drawing/2014/main" id="{E5DB3D16-C4F3-DC9C-E6A5-251CCA202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9876" y="3371541"/>
              <a:ext cx="220102" cy="200271"/>
            </a:xfrm>
            <a:prstGeom prst="rect">
              <a:avLst/>
            </a:prstGeom>
            <a:scene3d>
              <a:camera prst="perspectiveContrastingRightFacing"/>
              <a:lightRig rig="threePt" dir="t"/>
            </a:scene3d>
          </p:spPr>
        </p:pic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0B4E4551-8D69-45C7-1854-DB0F27714814}"/>
                </a:ext>
              </a:extLst>
            </p:cNvPr>
            <p:cNvSpPr txBox="1"/>
            <p:nvPr/>
          </p:nvSpPr>
          <p:spPr>
            <a:xfrm rot="20962744">
              <a:off x="5457370" y="2692047"/>
              <a:ext cx="2787897" cy="78088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600" b="1" i="1" dirty="0">
                  <a:solidFill>
                    <a:schemeClr val="bg1"/>
                  </a:solidFill>
                </a:rPr>
                <a:t>Control </a:t>
              </a:r>
              <a:br>
                <a:rPr lang="en-US" sz="600" b="1" i="1" dirty="0">
                  <a:solidFill>
                    <a:schemeClr val="bg1"/>
                  </a:solidFill>
                </a:rPr>
              </a:br>
              <a:r>
                <a:rPr lang="en-US" sz="600" b="1" i="1" dirty="0">
                  <a:solidFill>
                    <a:schemeClr val="bg1"/>
                  </a:solidFill>
                </a:rPr>
                <a:t>unit</a:t>
              </a: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00E3A2C7-0ECA-4E55-7F19-A4DFF2BD6EAB}"/>
                </a:ext>
              </a:extLst>
            </p:cNvPr>
            <p:cNvSpPr/>
            <p:nvPr/>
          </p:nvSpPr>
          <p:spPr>
            <a:xfrm>
              <a:off x="7551983" y="3002908"/>
              <a:ext cx="160381" cy="340430"/>
            </a:xfrm>
            <a:custGeom>
              <a:avLst/>
              <a:gdLst>
                <a:gd name="connsiteX0" fmla="*/ 78153 w 468923"/>
                <a:gd name="connsiteY0" fmla="*/ 8623 h 938654"/>
                <a:gd name="connsiteX1" fmla="*/ 78153 w 468923"/>
                <a:gd name="connsiteY1" fmla="*/ 8623 h 938654"/>
                <a:gd name="connsiteX2" fmla="*/ 320430 w 468923"/>
                <a:gd name="connsiteY2" fmla="*/ 8623 h 938654"/>
                <a:gd name="connsiteX3" fmla="*/ 414215 w 468923"/>
                <a:gd name="connsiteY3" fmla="*/ 24254 h 938654"/>
                <a:gd name="connsiteX4" fmla="*/ 218830 w 468923"/>
                <a:gd name="connsiteY4" fmla="*/ 415023 h 938654"/>
                <a:gd name="connsiteX5" fmla="*/ 468923 w 468923"/>
                <a:gd name="connsiteY5" fmla="*/ 430654 h 938654"/>
                <a:gd name="connsiteX6" fmla="*/ 85969 w 468923"/>
                <a:gd name="connsiteY6" fmla="*/ 938654 h 938654"/>
                <a:gd name="connsiteX7" fmla="*/ 226646 w 468923"/>
                <a:gd name="connsiteY7" fmla="*/ 516623 h 938654"/>
                <a:gd name="connsiteX8" fmla="*/ 0 w 468923"/>
                <a:gd name="connsiteY8" fmla="*/ 500992 h 938654"/>
                <a:gd name="connsiteX9" fmla="*/ 78153 w 468923"/>
                <a:gd name="connsiteY9" fmla="*/ 8623 h 93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8923" h="938654">
                  <a:moveTo>
                    <a:pt x="78153" y="8623"/>
                  </a:moveTo>
                  <a:lnTo>
                    <a:pt x="78153" y="8623"/>
                  </a:lnTo>
                  <a:cubicBezTo>
                    <a:pt x="205294" y="-4092"/>
                    <a:pt x="141683" y="-1591"/>
                    <a:pt x="320430" y="8623"/>
                  </a:cubicBezTo>
                  <a:cubicBezTo>
                    <a:pt x="438610" y="15376"/>
                    <a:pt x="462080" y="320"/>
                    <a:pt x="414215" y="24254"/>
                  </a:cubicBezTo>
                  <a:lnTo>
                    <a:pt x="218830" y="415023"/>
                  </a:lnTo>
                  <a:lnTo>
                    <a:pt x="468923" y="430654"/>
                  </a:lnTo>
                  <a:lnTo>
                    <a:pt x="85969" y="938654"/>
                  </a:lnTo>
                  <a:lnTo>
                    <a:pt x="226646" y="516623"/>
                  </a:lnTo>
                  <a:lnTo>
                    <a:pt x="0" y="500992"/>
                  </a:lnTo>
                  <a:lnTo>
                    <a:pt x="78153" y="8623"/>
                  </a:lnTo>
                  <a:close/>
                </a:path>
              </a:pathLst>
            </a:custGeom>
            <a:solidFill>
              <a:srgbClr val="FFCC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70" name="Picture 69" descr="A black background with blue and green text&#10;&#10;Description automatically generated">
              <a:extLst>
                <a:ext uri="{FF2B5EF4-FFF2-40B4-BE49-F238E27FC236}">
                  <a16:creationId xmlns="" xmlns:a16="http://schemas.microsoft.com/office/drawing/2014/main" id="{3705248F-13F1-0DA8-238C-3EFCD8E0E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9665">
              <a:off x="7184428" y="3161631"/>
              <a:ext cx="327142" cy="154848"/>
            </a:xfrm>
            <a:prstGeom prst="rect">
              <a:avLst/>
            </a:prstGeom>
            <a:solidFill>
              <a:schemeClr val="bg1"/>
            </a:solidFill>
            <a:scene3d>
              <a:camera prst="isometricRightUp"/>
              <a:lightRig rig="threePt" dir="t"/>
            </a:scene3d>
          </p:spPr>
        </p:pic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42EA7EAC-CAFF-E207-8F08-36BB34AEB074}"/>
                </a:ext>
              </a:extLst>
            </p:cNvPr>
            <p:cNvSpPr txBox="1"/>
            <p:nvPr/>
          </p:nvSpPr>
          <p:spPr>
            <a:xfrm rot="20143168">
              <a:off x="1788671" y="4396998"/>
              <a:ext cx="1510793" cy="64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" b="1" i="1" dirty="0">
                  <a:solidFill>
                    <a:schemeClr val="bg1"/>
                  </a:solidFill>
                </a:rPr>
                <a:t>MBU</a:t>
              </a:r>
              <a:endParaRPr lang="x-none" sz="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FCD9D06C-F6CE-2FBF-1478-D3483BB545C1}"/>
                </a:ext>
              </a:extLst>
            </p:cNvPr>
            <p:cNvSpPr txBox="1"/>
            <p:nvPr/>
          </p:nvSpPr>
          <p:spPr>
            <a:xfrm rot="20183307">
              <a:off x="6835182" y="1827295"/>
              <a:ext cx="2275911" cy="64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" b="1" i="1" dirty="0">
                  <a:solidFill>
                    <a:schemeClr val="bg1">
                      <a:lumMod val="75000"/>
                    </a:schemeClr>
                  </a:solidFill>
                </a:rPr>
                <a:t>Enrichment</a:t>
              </a:r>
              <a:endParaRPr lang="x-none" sz="6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B3551515-A634-2228-6819-5FC8DEFAC273}"/>
                </a:ext>
              </a:extLst>
            </p:cNvPr>
            <p:cNvSpPr txBox="1"/>
            <p:nvPr/>
          </p:nvSpPr>
          <p:spPr>
            <a:xfrm rot="20183307">
              <a:off x="11230642" y="9605821"/>
              <a:ext cx="2275911" cy="64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" b="1" i="1" dirty="0">
                  <a:solidFill>
                    <a:schemeClr val="bg1"/>
                  </a:solidFill>
                </a:rPr>
                <a:t>Enrichment</a:t>
              </a:r>
              <a:endParaRPr lang="x-none" sz="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53088B58-3797-1F04-31C6-FCF608CFB661}"/>
                </a:ext>
              </a:extLst>
            </p:cNvPr>
            <p:cNvSpPr txBox="1"/>
            <p:nvPr/>
          </p:nvSpPr>
          <p:spPr>
            <a:xfrm rot="20183307">
              <a:off x="7154583" y="8506791"/>
              <a:ext cx="2275911" cy="64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" b="1" i="1" dirty="0">
                  <a:solidFill>
                    <a:schemeClr val="bg1"/>
                  </a:solidFill>
                </a:rPr>
                <a:t>Enrichment</a:t>
              </a:r>
              <a:endParaRPr lang="x-none" sz="6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B9A1CA59-E6F2-2895-00EA-762BDEB80F43}"/>
              </a:ext>
            </a:extLst>
          </p:cNvPr>
          <p:cNvSpPr txBox="1"/>
          <p:nvPr/>
        </p:nvSpPr>
        <p:spPr>
          <a:xfrm>
            <a:off x="9451852" y="3022843"/>
            <a:ext cx="2568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Lake alive process</a:t>
            </a:r>
            <a:endParaRPr lang="x-none" dirty="0">
              <a:solidFill>
                <a:schemeClr val="accent2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3DB4B750-0EBB-DF31-5ECD-0A8DAA6E8309}"/>
              </a:ext>
            </a:extLst>
          </p:cNvPr>
          <p:cNvGrpSpPr/>
          <p:nvPr/>
        </p:nvGrpSpPr>
        <p:grpSpPr>
          <a:xfrm>
            <a:off x="9246957" y="3365352"/>
            <a:ext cx="2492542" cy="1172097"/>
            <a:chOff x="896609" y="1365923"/>
            <a:chExt cx="8631711" cy="4105380"/>
          </a:xfrm>
        </p:grpSpPr>
        <p:pic>
          <p:nvPicPr>
            <p:cNvPr id="76" name="Picture 75" descr="A green container with black background&#10;&#10;AI-generated content may be incorrect.">
              <a:extLst>
                <a:ext uri="{FF2B5EF4-FFF2-40B4-BE49-F238E27FC236}">
                  <a16:creationId xmlns="" xmlns:a16="http://schemas.microsoft.com/office/drawing/2014/main" id="{53B27644-ADED-1C1E-D6D8-B1867B99F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6853">
              <a:off x="6736258" y="1454118"/>
              <a:ext cx="1622880" cy="1495422"/>
            </a:xfrm>
            <a:prstGeom prst="rect">
              <a:avLst/>
            </a:prstGeom>
          </p:spPr>
        </p:pic>
        <p:pic>
          <p:nvPicPr>
            <p:cNvPr id="77" name="Picture 76" descr="A white and green rectangular object&#10;&#10;AI-generated content may be incorrect.">
              <a:extLst>
                <a:ext uri="{FF2B5EF4-FFF2-40B4-BE49-F238E27FC236}">
                  <a16:creationId xmlns="" xmlns:a16="http://schemas.microsoft.com/office/drawing/2014/main" id="{066096D7-B5B1-9587-CA60-A30FE61EA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68426" y="1365923"/>
              <a:ext cx="5894455" cy="3788620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6A0922E0-F78E-B33C-A264-4CE78FA67745}"/>
                </a:ext>
              </a:extLst>
            </p:cNvPr>
            <p:cNvSpPr txBox="1"/>
            <p:nvPr/>
          </p:nvSpPr>
          <p:spPr>
            <a:xfrm rot="20145513">
              <a:off x="3811859" y="2526858"/>
              <a:ext cx="3238100" cy="700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Biogas storage</a:t>
              </a:r>
              <a:endParaRPr lang="x-none" sz="700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F97A562-172E-EEFA-1C17-A59A2CD65307}"/>
                </a:ext>
              </a:extLst>
            </p:cNvPr>
            <p:cNvSpPr txBox="1"/>
            <p:nvPr/>
          </p:nvSpPr>
          <p:spPr>
            <a:xfrm rot="20183307">
              <a:off x="3958341" y="3263895"/>
              <a:ext cx="2671910" cy="64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" b="1" i="1" dirty="0" err="1">
                  <a:solidFill>
                    <a:schemeClr val="bg1"/>
                  </a:solidFill>
                </a:rPr>
                <a:t>Fementer</a:t>
              </a:r>
              <a:endParaRPr lang="x-none" sz="6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80" name="Picture 79" descr="A green rectangular object with black background&#10;&#10;AI-generated content may be incorrect.">
              <a:extLst>
                <a:ext uri="{FF2B5EF4-FFF2-40B4-BE49-F238E27FC236}">
                  <a16:creationId xmlns="" xmlns:a16="http://schemas.microsoft.com/office/drawing/2014/main" id="{400B3F13-9E78-14E0-5598-FD83AC137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4535" y="3881300"/>
              <a:ext cx="1415948" cy="1155481"/>
            </a:xfrm>
            <a:prstGeom prst="rect">
              <a:avLst/>
            </a:prstGeom>
          </p:spPr>
        </p:pic>
        <p:pic>
          <p:nvPicPr>
            <p:cNvPr id="81" name="Picture 80" descr="A green container with a yellow lid&#10;&#10;AI-generated content may be incorrect.">
              <a:extLst>
                <a:ext uri="{FF2B5EF4-FFF2-40B4-BE49-F238E27FC236}">
                  <a16:creationId xmlns="" xmlns:a16="http://schemas.microsoft.com/office/drawing/2014/main" id="{006F9213-507A-68FF-902B-1C5772957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6609" y="4266688"/>
              <a:ext cx="1388929" cy="1204615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DB951453-743B-E531-F896-C54873E29F2B}"/>
                </a:ext>
              </a:extLst>
            </p:cNvPr>
            <p:cNvSpPr txBox="1"/>
            <p:nvPr/>
          </p:nvSpPr>
          <p:spPr>
            <a:xfrm rot="21008351">
              <a:off x="1526989" y="3891752"/>
              <a:ext cx="2280403" cy="64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" b="1" dirty="0" err="1">
                  <a:solidFill>
                    <a:schemeClr val="bg1"/>
                  </a:solidFill>
                </a:rPr>
                <a:t>Prehandling</a:t>
              </a:r>
              <a:endParaRPr lang="x-none" sz="600" b="1" dirty="0">
                <a:solidFill>
                  <a:schemeClr val="bg1"/>
                </a:solidFill>
              </a:endParaRPr>
            </a:p>
          </p:txBody>
        </p:sp>
        <p:pic>
          <p:nvPicPr>
            <p:cNvPr id="83" name="Picture 82" descr="A green rectangular object with black background&#10;&#10;AI-generated content may be incorrect.">
              <a:extLst>
                <a:ext uri="{FF2B5EF4-FFF2-40B4-BE49-F238E27FC236}">
                  <a16:creationId xmlns="" xmlns:a16="http://schemas.microsoft.com/office/drawing/2014/main" id="{AAE6627F-587B-5CC5-9E18-6B2078D40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8631" y="2702881"/>
              <a:ext cx="1622593" cy="115548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="" xmlns:a16="http://schemas.microsoft.com/office/drawing/2014/main" id="{69450034-3AD7-761C-F9D2-09BF7D060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9876" y="3371541"/>
              <a:ext cx="220102" cy="200271"/>
            </a:xfrm>
            <a:prstGeom prst="rect">
              <a:avLst/>
            </a:prstGeom>
            <a:scene3d>
              <a:camera prst="perspectiveContrastingRightFacing"/>
              <a:lightRig rig="threePt" dir="t"/>
            </a:scene3d>
          </p:spPr>
        </p:pic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28F18652-3B11-5AFD-38A9-FCA96FAAD81B}"/>
                </a:ext>
              </a:extLst>
            </p:cNvPr>
            <p:cNvSpPr txBox="1"/>
            <p:nvPr/>
          </p:nvSpPr>
          <p:spPr>
            <a:xfrm rot="20962744">
              <a:off x="5418653" y="2582612"/>
              <a:ext cx="2653955" cy="78088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600" b="1" i="1" dirty="0">
                  <a:solidFill>
                    <a:schemeClr val="bg1"/>
                  </a:solidFill>
                </a:rPr>
                <a:t>Control </a:t>
              </a:r>
              <a:br>
                <a:rPr lang="en-US" sz="600" b="1" i="1" dirty="0">
                  <a:solidFill>
                    <a:schemeClr val="bg1"/>
                  </a:solidFill>
                </a:rPr>
              </a:br>
              <a:r>
                <a:rPr lang="en-US" sz="600" b="1" i="1" dirty="0">
                  <a:solidFill>
                    <a:schemeClr val="bg1"/>
                  </a:solidFill>
                </a:rPr>
                <a:t>unit</a:t>
              </a: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AE6A85B4-B8F8-ACE1-815A-4A877141130C}"/>
                </a:ext>
              </a:extLst>
            </p:cNvPr>
            <p:cNvSpPr/>
            <p:nvPr/>
          </p:nvSpPr>
          <p:spPr>
            <a:xfrm>
              <a:off x="7551983" y="3002908"/>
              <a:ext cx="160381" cy="340430"/>
            </a:xfrm>
            <a:custGeom>
              <a:avLst/>
              <a:gdLst>
                <a:gd name="connsiteX0" fmla="*/ 78153 w 468923"/>
                <a:gd name="connsiteY0" fmla="*/ 8623 h 938654"/>
                <a:gd name="connsiteX1" fmla="*/ 78153 w 468923"/>
                <a:gd name="connsiteY1" fmla="*/ 8623 h 938654"/>
                <a:gd name="connsiteX2" fmla="*/ 320430 w 468923"/>
                <a:gd name="connsiteY2" fmla="*/ 8623 h 938654"/>
                <a:gd name="connsiteX3" fmla="*/ 414215 w 468923"/>
                <a:gd name="connsiteY3" fmla="*/ 24254 h 938654"/>
                <a:gd name="connsiteX4" fmla="*/ 218830 w 468923"/>
                <a:gd name="connsiteY4" fmla="*/ 415023 h 938654"/>
                <a:gd name="connsiteX5" fmla="*/ 468923 w 468923"/>
                <a:gd name="connsiteY5" fmla="*/ 430654 h 938654"/>
                <a:gd name="connsiteX6" fmla="*/ 85969 w 468923"/>
                <a:gd name="connsiteY6" fmla="*/ 938654 h 938654"/>
                <a:gd name="connsiteX7" fmla="*/ 226646 w 468923"/>
                <a:gd name="connsiteY7" fmla="*/ 516623 h 938654"/>
                <a:gd name="connsiteX8" fmla="*/ 0 w 468923"/>
                <a:gd name="connsiteY8" fmla="*/ 500992 h 938654"/>
                <a:gd name="connsiteX9" fmla="*/ 78153 w 468923"/>
                <a:gd name="connsiteY9" fmla="*/ 8623 h 93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8923" h="938654">
                  <a:moveTo>
                    <a:pt x="78153" y="8623"/>
                  </a:moveTo>
                  <a:lnTo>
                    <a:pt x="78153" y="8623"/>
                  </a:lnTo>
                  <a:cubicBezTo>
                    <a:pt x="205294" y="-4092"/>
                    <a:pt x="141683" y="-1591"/>
                    <a:pt x="320430" y="8623"/>
                  </a:cubicBezTo>
                  <a:cubicBezTo>
                    <a:pt x="438610" y="15376"/>
                    <a:pt x="462080" y="320"/>
                    <a:pt x="414215" y="24254"/>
                  </a:cubicBezTo>
                  <a:lnTo>
                    <a:pt x="218830" y="415023"/>
                  </a:lnTo>
                  <a:lnTo>
                    <a:pt x="468923" y="430654"/>
                  </a:lnTo>
                  <a:lnTo>
                    <a:pt x="85969" y="938654"/>
                  </a:lnTo>
                  <a:lnTo>
                    <a:pt x="226646" y="516623"/>
                  </a:lnTo>
                  <a:lnTo>
                    <a:pt x="0" y="500992"/>
                  </a:lnTo>
                  <a:lnTo>
                    <a:pt x="78153" y="8623"/>
                  </a:lnTo>
                  <a:close/>
                </a:path>
              </a:pathLst>
            </a:custGeom>
            <a:solidFill>
              <a:srgbClr val="FFCC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87" name="Picture 86" descr="A black background with blue and green text&#10;&#10;Description automatically generated">
              <a:extLst>
                <a:ext uri="{FF2B5EF4-FFF2-40B4-BE49-F238E27FC236}">
                  <a16:creationId xmlns="" xmlns:a16="http://schemas.microsoft.com/office/drawing/2014/main" id="{F78084F9-8863-3276-1C79-B338FD5E8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9665">
              <a:off x="7184428" y="3161631"/>
              <a:ext cx="327142" cy="154848"/>
            </a:xfrm>
            <a:prstGeom prst="rect">
              <a:avLst/>
            </a:prstGeom>
            <a:solidFill>
              <a:schemeClr val="bg1"/>
            </a:solidFill>
            <a:scene3d>
              <a:camera prst="isometricRightUp"/>
              <a:lightRig rig="threePt" dir="t"/>
            </a:scene3d>
          </p:spPr>
        </p:pic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4018B1E1-E65A-C1DC-4A5F-A18EED0052BE}"/>
                </a:ext>
              </a:extLst>
            </p:cNvPr>
            <p:cNvSpPr txBox="1"/>
            <p:nvPr/>
          </p:nvSpPr>
          <p:spPr>
            <a:xfrm rot="20143168">
              <a:off x="1830030" y="4263910"/>
              <a:ext cx="1414735" cy="64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" b="1" i="1" dirty="0">
                  <a:solidFill>
                    <a:schemeClr val="bg1"/>
                  </a:solidFill>
                </a:rPr>
                <a:t>MBU</a:t>
              </a:r>
              <a:endParaRPr lang="x-none" sz="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CE335FAF-5C98-0FAA-8A3E-3A9DB140BEB3}"/>
                </a:ext>
              </a:extLst>
            </p:cNvPr>
            <p:cNvSpPr txBox="1"/>
            <p:nvPr/>
          </p:nvSpPr>
          <p:spPr>
            <a:xfrm rot="20183307">
              <a:off x="6856410" y="1777373"/>
              <a:ext cx="2671910" cy="64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" b="1" i="1" dirty="0">
                  <a:solidFill>
                    <a:schemeClr val="bg1">
                      <a:lumMod val="75000"/>
                    </a:schemeClr>
                  </a:solidFill>
                </a:rPr>
                <a:t>Enrichment</a:t>
              </a:r>
              <a:endParaRPr lang="x-none" sz="6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B8DD8353-46C8-D91D-FC39-9BBAE34C3171}"/>
              </a:ext>
            </a:extLst>
          </p:cNvPr>
          <p:cNvSpPr txBox="1"/>
          <p:nvPr/>
        </p:nvSpPr>
        <p:spPr>
          <a:xfrm>
            <a:off x="10024932" y="2330108"/>
            <a:ext cx="1840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Zero Waste handling process </a:t>
            </a:r>
            <a:r>
              <a:rPr lang="en-US" sz="1200" dirty="0" smtClean="0"/>
              <a:t>for </a:t>
            </a:r>
            <a:r>
              <a:rPr lang="en-US" sz="1200" dirty="0"/>
              <a:t>Pulp &amp; </a:t>
            </a:r>
            <a:r>
              <a:rPr lang="en-US" sz="1200" dirty="0" smtClean="0"/>
              <a:t>Paper Industry waste</a:t>
            </a:r>
            <a:endParaRPr lang="en-US" sz="1200" dirty="0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5E32E2C9-BBA4-9CA8-8F78-9E159CD5921C}"/>
              </a:ext>
            </a:extLst>
          </p:cNvPr>
          <p:cNvSpPr txBox="1"/>
          <p:nvPr/>
        </p:nvSpPr>
        <p:spPr>
          <a:xfrm>
            <a:off x="10010154" y="4256211"/>
            <a:ext cx="20772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Lake alive process for cleaning &amp; healing rivers, lakes and seas</a:t>
            </a:r>
          </a:p>
          <a:p>
            <a:pPr marL="317739" indent="-171450">
              <a:buFontTx/>
              <a:buChar char="-"/>
            </a:pPr>
            <a:r>
              <a:rPr lang="en-US" sz="1200" dirty="0"/>
              <a:t>Contaminated waters</a:t>
            </a:r>
          </a:p>
          <a:p>
            <a:pPr marL="317739" indent="-171450">
              <a:buFontTx/>
              <a:buChar char="-"/>
            </a:pPr>
            <a:r>
              <a:rPr lang="en-US" sz="1200" dirty="0"/>
              <a:t>Water </a:t>
            </a:r>
            <a:r>
              <a:rPr lang="en-US" sz="1200" dirty="0" err="1" smtClean="0"/>
              <a:t>Hyasinth</a:t>
            </a:r>
            <a:endParaRPr lang="en-US" sz="1200" dirty="0" smtClean="0"/>
          </a:p>
          <a:p>
            <a:pPr marL="317739" indent="-171450">
              <a:buFontTx/>
              <a:buChar char="-"/>
            </a:pPr>
            <a:r>
              <a:rPr lang="en-US" sz="1200" dirty="0" smtClean="0"/>
              <a:t>Other sea/lake/river-weeds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4245521"/>
      </p:ext>
    </p:extLst>
  </p:cSld>
  <p:clrMapOvr>
    <a:masterClrMapping/>
  </p:clrMapOvr>
  <p:transition spd="slow" advClick="0" advTm="7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CDB2A19-B96B-B471-5137-513432298A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1799" y="0"/>
            <a:ext cx="12833799" cy="6934200"/>
          </a:xfrm>
          <a:prstGeom prst="rect">
            <a:avLst/>
          </a:prstGeom>
        </p:spPr>
      </p:pic>
      <p:sp>
        <p:nvSpPr>
          <p:cNvPr id="370" name="Google Shape;370;p36"/>
          <p:cNvSpPr txBox="1"/>
          <p:nvPr/>
        </p:nvSpPr>
        <p:spPr>
          <a:xfrm>
            <a:off x="187164" y="6548459"/>
            <a:ext cx="92800" cy="17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67" rIns="0" bIns="0" anchor="t" anchorCtr="0">
            <a:spAutoFit/>
          </a:bodyPr>
          <a:lstStyle/>
          <a:p>
            <a:pPr marL="7700"/>
            <a:r>
              <a:rPr lang="it-IT" sz="106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06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6"/>
          <p:cNvSpPr txBox="1"/>
          <p:nvPr/>
        </p:nvSpPr>
        <p:spPr>
          <a:xfrm>
            <a:off x="-288701" y="4069362"/>
            <a:ext cx="5682517" cy="160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/>
            <a:r>
              <a:rPr lang="it-IT" sz="2400" b="1" dirty="0" smtClean="0">
                <a:solidFill>
                  <a:schemeClr val="dk1"/>
                </a:solidFill>
              </a:rPr>
              <a:t>Ahti Koivunen, </a:t>
            </a:r>
            <a:r>
              <a:rPr lang="it-IT" sz="2400" b="1" dirty="0">
                <a:solidFill>
                  <a:schemeClr val="dk1"/>
                </a:solidFill>
              </a:rPr>
              <a:t>CEO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400" dirty="0">
                <a:solidFill>
                  <a:schemeClr val="dk1"/>
                </a:solidFill>
              </a:rPr>
              <a:t>FimusKraft Ltd. 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(Finland, Est. </a:t>
            </a:r>
            <a:r>
              <a:rPr lang="it-IT" sz="2400" dirty="0">
                <a:solidFill>
                  <a:schemeClr val="dk1"/>
                </a:solidFill>
              </a:rPr>
              <a:t>2017</a:t>
            </a: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ahti.koivunen@fimuskraft.com</a:t>
            </a:r>
            <a:r>
              <a:rPr lang="it-IT" sz="2400" dirty="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2400" dirty="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it-IT" sz="2400" dirty="0">
                <a:solidFill>
                  <a:schemeClr val="dk1"/>
                </a:solidFill>
              </a:rPr>
              <a:t>+358 </a:t>
            </a:r>
            <a:r>
              <a:rPr lang="it-IT" sz="2400" dirty="0" smtClean="0">
                <a:solidFill>
                  <a:schemeClr val="dk1"/>
                </a:solidFill>
              </a:rPr>
              <a:t>50 559 3091</a:t>
            </a:r>
            <a:endParaRPr sz="14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6"/>
          <p:cNvSpPr txBox="1"/>
          <p:nvPr/>
        </p:nvSpPr>
        <p:spPr>
          <a:xfrm>
            <a:off x="-122753" y="2506515"/>
            <a:ext cx="5590461" cy="127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033" rIns="0" bIns="0" anchor="t" anchorCtr="0">
            <a:spAutoFit/>
          </a:bodyPr>
          <a:lstStyle/>
          <a:p>
            <a:pPr marL="7700" algn="r"/>
            <a:r>
              <a:rPr lang="it-IT" sz="2667" dirty="0">
                <a:solidFill>
                  <a:schemeClr val="dk1"/>
                </a:solidFill>
              </a:rPr>
              <a:t>Breakthrough CleanTech </a:t>
            </a:r>
            <a:br>
              <a:rPr lang="it-IT" sz="2667" dirty="0">
                <a:solidFill>
                  <a:schemeClr val="dk1"/>
                </a:solidFill>
              </a:rPr>
            </a:br>
            <a:r>
              <a:rPr lang="it-IT" sz="2667" dirty="0">
                <a:solidFill>
                  <a:schemeClr val="dk1"/>
                </a:solidFill>
              </a:rPr>
              <a:t>for Biowaste producers to Enter the Circular Economy</a:t>
            </a:r>
            <a:endParaRPr sz="184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3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82" y="518737"/>
            <a:ext cx="4182699" cy="1446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orakulmio 2"/>
          <p:cNvSpPr/>
          <p:nvPr/>
        </p:nvSpPr>
        <p:spPr>
          <a:xfrm>
            <a:off x="6875572" y="450022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i-FI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AF2841-839D-D1A4-4FE9-B704F6955F18}"/>
              </a:ext>
            </a:extLst>
          </p:cNvPr>
          <p:cNvSpPr/>
          <p:nvPr/>
        </p:nvSpPr>
        <p:spPr>
          <a:xfrm>
            <a:off x="5081286" y="0"/>
            <a:ext cx="7110714" cy="69571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Google Shape;104;p21"/>
          <p:cNvSpPr txBox="1"/>
          <p:nvPr/>
        </p:nvSpPr>
        <p:spPr>
          <a:xfrm>
            <a:off x="175942" y="1636579"/>
            <a:ext cx="6762679" cy="442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033" rIns="0" bIns="0" anchor="t" anchorCtr="0">
            <a:spAutoFit/>
          </a:bodyPr>
          <a:lstStyle/>
          <a:p>
            <a:pPr marL="7700"/>
            <a:r>
              <a:rPr lang="it-IT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Modulaarinen, helposti siirrettävä biokaasureaktori järvien ja vesistöjen kunnossapitoon. </a:t>
            </a:r>
            <a:r>
              <a:rPr lang="it-IT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Biojätteistä</a:t>
            </a:r>
            <a:r>
              <a:rPr lang="it-IT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useita </a:t>
            </a:r>
          </a:p>
          <a:p>
            <a:pPr marL="7700"/>
            <a:r>
              <a:rPr lang="it-IT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it-IT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rvovirtoja</a:t>
            </a:r>
            <a:r>
              <a:rPr lang="it-IT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it-IT" sz="2400" dirty="0" smtClean="0"/>
              <a:t> energiaa, lannoitefrag-</a:t>
            </a:r>
          </a:p>
          <a:p>
            <a:pPr marL="7700"/>
            <a:r>
              <a:rPr lang="it-IT" sz="2400" dirty="0"/>
              <a:t>m</a:t>
            </a:r>
            <a:r>
              <a:rPr lang="it-IT" sz="2400" dirty="0" smtClean="0"/>
              <a:t>entteja, CO2 sidontaa, veden puh-</a:t>
            </a:r>
          </a:p>
          <a:p>
            <a:pPr marL="7700"/>
            <a:r>
              <a:rPr lang="it-IT" sz="2400" dirty="0"/>
              <a:t>d</a:t>
            </a:r>
            <a:r>
              <a:rPr lang="it-IT" sz="2400" dirty="0" smtClean="0"/>
              <a:t>istus ja hapetus (DO-add), typen</a:t>
            </a:r>
          </a:p>
          <a:p>
            <a:pPr marL="7700"/>
            <a:r>
              <a:rPr lang="it-IT" sz="2400" dirty="0"/>
              <a:t>p</a:t>
            </a:r>
            <a:r>
              <a:rPr lang="it-IT" sz="2400" dirty="0" smtClean="0"/>
              <a:t>oisto...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 smtClean="0"/>
          </a:p>
          <a:p>
            <a:pPr marL="7700"/>
            <a:endParaRPr sz="2400" strike="sng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700">
              <a:spcBef>
                <a:spcPts val="315"/>
              </a:spcBef>
            </a:pPr>
            <a:endParaRPr sz="184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700">
              <a:spcBef>
                <a:spcPts val="315"/>
              </a:spcBef>
            </a:pPr>
            <a:endParaRPr sz="184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1"/>
          <p:cNvSpPr txBox="1"/>
          <p:nvPr/>
        </p:nvSpPr>
        <p:spPr>
          <a:xfrm>
            <a:off x="187164" y="6548459"/>
            <a:ext cx="92800" cy="17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67" rIns="0" bIns="0" anchor="t" anchorCtr="0">
            <a:spAutoFit/>
          </a:bodyPr>
          <a:lstStyle/>
          <a:p>
            <a:pPr marL="7700"/>
            <a:r>
              <a:rPr lang="it-IT" sz="106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06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1"/>
          <p:cNvSpPr txBox="1"/>
          <p:nvPr/>
        </p:nvSpPr>
        <p:spPr>
          <a:xfrm>
            <a:off x="8461312" y="3434490"/>
            <a:ext cx="2970800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it-IT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[product image]</a:t>
            </a:r>
            <a:endParaRPr sz="2400"/>
          </a:p>
        </p:txBody>
      </p:sp>
      <p:sp>
        <p:nvSpPr>
          <p:cNvPr id="107" name="Google Shape;107;p21"/>
          <p:cNvSpPr/>
          <p:nvPr/>
        </p:nvSpPr>
        <p:spPr>
          <a:xfrm>
            <a:off x="304787" y="318817"/>
            <a:ext cx="402781" cy="454995"/>
          </a:xfrm>
          <a:custGeom>
            <a:avLst/>
            <a:gdLst/>
            <a:ahLst/>
            <a:cxnLst/>
            <a:rect l="l" t="t" r="r" b="b"/>
            <a:pathLst>
              <a:path w="55226" h="62385" extrusionOk="0">
                <a:moveTo>
                  <a:pt x="36699" y="27824"/>
                </a:moveTo>
                <a:lnTo>
                  <a:pt x="37055" y="28180"/>
                </a:lnTo>
                <a:lnTo>
                  <a:pt x="37055" y="29962"/>
                </a:lnTo>
                <a:cubicBezTo>
                  <a:pt x="37055" y="31030"/>
                  <a:pt x="36342" y="32456"/>
                  <a:pt x="35273" y="33525"/>
                </a:cubicBezTo>
                <a:cubicBezTo>
                  <a:pt x="34917" y="33881"/>
                  <a:pt x="34561" y="34237"/>
                  <a:pt x="34204" y="34237"/>
                </a:cubicBezTo>
                <a:cubicBezTo>
                  <a:pt x="33848" y="34415"/>
                  <a:pt x="33581" y="34504"/>
                  <a:pt x="33314" y="34504"/>
                </a:cubicBezTo>
                <a:cubicBezTo>
                  <a:pt x="33047" y="34504"/>
                  <a:pt x="32779" y="34415"/>
                  <a:pt x="32423" y="34237"/>
                </a:cubicBezTo>
                <a:cubicBezTo>
                  <a:pt x="31354" y="34237"/>
                  <a:pt x="30642" y="33525"/>
                  <a:pt x="30285" y="32456"/>
                </a:cubicBezTo>
                <a:cubicBezTo>
                  <a:pt x="29929" y="31387"/>
                  <a:pt x="30285" y="30318"/>
                  <a:pt x="30998" y="29249"/>
                </a:cubicBezTo>
                <a:cubicBezTo>
                  <a:pt x="31710" y="28536"/>
                  <a:pt x="33136" y="27824"/>
                  <a:pt x="34204" y="27824"/>
                </a:cubicBezTo>
                <a:close/>
                <a:moveTo>
                  <a:pt x="27082" y="8851"/>
                </a:moveTo>
                <a:cubicBezTo>
                  <a:pt x="27554" y="8851"/>
                  <a:pt x="28029" y="8881"/>
                  <a:pt x="28504" y="8940"/>
                </a:cubicBezTo>
                <a:cubicBezTo>
                  <a:pt x="31354" y="9653"/>
                  <a:pt x="33848" y="11434"/>
                  <a:pt x="35273" y="14285"/>
                </a:cubicBezTo>
                <a:cubicBezTo>
                  <a:pt x="36342" y="16422"/>
                  <a:pt x="37411" y="18917"/>
                  <a:pt x="37411" y="21411"/>
                </a:cubicBezTo>
                <a:lnTo>
                  <a:pt x="33492" y="21411"/>
                </a:lnTo>
                <a:cubicBezTo>
                  <a:pt x="30642" y="21767"/>
                  <a:pt x="28147" y="23192"/>
                  <a:pt x="26366" y="25686"/>
                </a:cubicBezTo>
                <a:cubicBezTo>
                  <a:pt x="25297" y="26755"/>
                  <a:pt x="24584" y="28180"/>
                  <a:pt x="24584" y="29605"/>
                </a:cubicBezTo>
                <a:cubicBezTo>
                  <a:pt x="24228" y="31030"/>
                  <a:pt x="24228" y="32812"/>
                  <a:pt x="24584" y="34237"/>
                </a:cubicBezTo>
                <a:cubicBezTo>
                  <a:pt x="25653" y="37087"/>
                  <a:pt x="28147" y="39581"/>
                  <a:pt x="31354" y="40294"/>
                </a:cubicBezTo>
                <a:cubicBezTo>
                  <a:pt x="32067" y="40472"/>
                  <a:pt x="32779" y="40561"/>
                  <a:pt x="33492" y="40561"/>
                </a:cubicBezTo>
                <a:cubicBezTo>
                  <a:pt x="34204" y="40561"/>
                  <a:pt x="34917" y="40472"/>
                  <a:pt x="35630" y="40294"/>
                </a:cubicBezTo>
                <a:cubicBezTo>
                  <a:pt x="37055" y="39938"/>
                  <a:pt x="38480" y="39225"/>
                  <a:pt x="39549" y="38156"/>
                </a:cubicBezTo>
                <a:cubicBezTo>
                  <a:pt x="41687" y="36375"/>
                  <a:pt x="42756" y="33881"/>
                  <a:pt x="43468" y="31387"/>
                </a:cubicBezTo>
                <a:cubicBezTo>
                  <a:pt x="44537" y="32099"/>
                  <a:pt x="45250" y="33525"/>
                  <a:pt x="45606" y="34593"/>
                </a:cubicBezTo>
                <a:cubicBezTo>
                  <a:pt x="46319" y="36019"/>
                  <a:pt x="46675" y="37087"/>
                  <a:pt x="46675" y="38513"/>
                </a:cubicBezTo>
                <a:cubicBezTo>
                  <a:pt x="46319" y="41719"/>
                  <a:pt x="44893" y="44570"/>
                  <a:pt x="42756" y="46707"/>
                </a:cubicBezTo>
                <a:lnTo>
                  <a:pt x="42399" y="46707"/>
                </a:lnTo>
                <a:cubicBezTo>
                  <a:pt x="40262" y="48845"/>
                  <a:pt x="37411" y="50270"/>
                  <a:pt x="34204" y="50983"/>
                </a:cubicBezTo>
                <a:cubicBezTo>
                  <a:pt x="33254" y="50983"/>
                  <a:pt x="32304" y="51141"/>
                  <a:pt x="31354" y="51141"/>
                </a:cubicBezTo>
                <a:cubicBezTo>
                  <a:pt x="30879" y="51141"/>
                  <a:pt x="30404" y="51102"/>
                  <a:pt x="29929" y="50983"/>
                </a:cubicBezTo>
                <a:cubicBezTo>
                  <a:pt x="28147" y="50983"/>
                  <a:pt x="26722" y="50627"/>
                  <a:pt x="24941" y="50270"/>
                </a:cubicBezTo>
                <a:cubicBezTo>
                  <a:pt x="22090" y="49558"/>
                  <a:pt x="19240" y="48132"/>
                  <a:pt x="17102" y="45995"/>
                </a:cubicBezTo>
                <a:cubicBezTo>
                  <a:pt x="14964" y="43857"/>
                  <a:pt x="13183" y="41007"/>
                  <a:pt x="12470" y="38156"/>
                </a:cubicBezTo>
                <a:cubicBezTo>
                  <a:pt x="11758" y="34950"/>
                  <a:pt x="11401" y="31743"/>
                  <a:pt x="11758" y="28536"/>
                </a:cubicBezTo>
                <a:cubicBezTo>
                  <a:pt x="12114" y="21767"/>
                  <a:pt x="15321" y="15354"/>
                  <a:pt x="20665" y="11078"/>
                </a:cubicBezTo>
                <a:cubicBezTo>
                  <a:pt x="22447" y="9594"/>
                  <a:pt x="24723" y="8851"/>
                  <a:pt x="27082" y="8851"/>
                </a:cubicBezTo>
                <a:close/>
                <a:moveTo>
                  <a:pt x="25693" y="1"/>
                </a:moveTo>
                <a:cubicBezTo>
                  <a:pt x="24624" y="1"/>
                  <a:pt x="23535" y="117"/>
                  <a:pt x="22447" y="389"/>
                </a:cubicBezTo>
                <a:cubicBezTo>
                  <a:pt x="19953" y="746"/>
                  <a:pt x="17459" y="1814"/>
                  <a:pt x="15321" y="3240"/>
                </a:cubicBezTo>
                <a:cubicBezTo>
                  <a:pt x="11045" y="5734"/>
                  <a:pt x="7839" y="9297"/>
                  <a:pt x="5344" y="13572"/>
                </a:cubicBezTo>
                <a:cubicBezTo>
                  <a:pt x="2850" y="17491"/>
                  <a:pt x="1069" y="22123"/>
                  <a:pt x="356" y="26755"/>
                </a:cubicBezTo>
                <a:cubicBezTo>
                  <a:pt x="0" y="29249"/>
                  <a:pt x="0" y="31743"/>
                  <a:pt x="0" y="34237"/>
                </a:cubicBezTo>
                <a:cubicBezTo>
                  <a:pt x="0" y="36375"/>
                  <a:pt x="356" y="38869"/>
                  <a:pt x="1069" y="41363"/>
                </a:cubicBezTo>
                <a:cubicBezTo>
                  <a:pt x="2138" y="46351"/>
                  <a:pt x="4988" y="50983"/>
                  <a:pt x="8907" y="54902"/>
                </a:cubicBezTo>
                <a:cubicBezTo>
                  <a:pt x="12470" y="58109"/>
                  <a:pt x="17102" y="60603"/>
                  <a:pt x="22090" y="61672"/>
                </a:cubicBezTo>
                <a:cubicBezTo>
                  <a:pt x="24584" y="62384"/>
                  <a:pt x="27079" y="62384"/>
                  <a:pt x="29573" y="62384"/>
                </a:cubicBezTo>
                <a:cubicBezTo>
                  <a:pt x="32067" y="62384"/>
                  <a:pt x="34561" y="62028"/>
                  <a:pt x="37055" y="61315"/>
                </a:cubicBezTo>
                <a:cubicBezTo>
                  <a:pt x="42043" y="59890"/>
                  <a:pt x="46319" y="57040"/>
                  <a:pt x="49882" y="53121"/>
                </a:cubicBezTo>
                <a:cubicBezTo>
                  <a:pt x="53088" y="49201"/>
                  <a:pt x="55226" y="44213"/>
                  <a:pt x="55226" y="38869"/>
                </a:cubicBezTo>
                <a:cubicBezTo>
                  <a:pt x="54870" y="36019"/>
                  <a:pt x="54157" y="33525"/>
                  <a:pt x="52732" y="31387"/>
                </a:cubicBezTo>
                <a:cubicBezTo>
                  <a:pt x="51663" y="28893"/>
                  <a:pt x="49882" y="26755"/>
                  <a:pt x="47744" y="25330"/>
                </a:cubicBezTo>
                <a:cubicBezTo>
                  <a:pt x="46675" y="24617"/>
                  <a:pt x="45606" y="23905"/>
                  <a:pt x="44537" y="23192"/>
                </a:cubicBezTo>
                <a:cubicBezTo>
                  <a:pt x="44893" y="18917"/>
                  <a:pt x="43825" y="14641"/>
                  <a:pt x="42043" y="10722"/>
                </a:cubicBezTo>
                <a:cubicBezTo>
                  <a:pt x="40974" y="8228"/>
                  <a:pt x="39549" y="6090"/>
                  <a:pt x="37411" y="4665"/>
                </a:cubicBezTo>
                <a:cubicBezTo>
                  <a:pt x="35630" y="2883"/>
                  <a:pt x="33136" y="1458"/>
                  <a:pt x="30642" y="746"/>
                </a:cubicBezTo>
                <a:cubicBezTo>
                  <a:pt x="29100" y="305"/>
                  <a:pt x="27423" y="1"/>
                  <a:pt x="256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266" y="2621419"/>
            <a:ext cx="6423137" cy="361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60" y="380549"/>
            <a:ext cx="4103587" cy="128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147" y="357435"/>
            <a:ext cx="2032066" cy="568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B1133F-F8E4-714B-BCE9-EEA215525493}"/>
              </a:ext>
            </a:extLst>
          </p:cNvPr>
          <p:cNvSpPr txBox="1"/>
          <p:nvPr/>
        </p:nvSpPr>
        <p:spPr>
          <a:xfrm>
            <a:off x="9783100" y="1036415"/>
            <a:ext cx="23390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Fimuskraft</a:t>
            </a:r>
            <a:r>
              <a:rPr lang="en-US" sz="1100" dirty="0">
                <a:solidFill>
                  <a:schemeClr val="bg1"/>
                </a:solidFill>
              </a:rPr>
              <a:t> is a “Seal of Excellence” company of </a:t>
            </a:r>
            <a:r>
              <a:rPr lang="en-US" sz="1100" dirty="0" smtClean="0">
                <a:solidFill>
                  <a:schemeClr val="bg1"/>
                </a:solidFill>
              </a:rPr>
              <a:t>European </a:t>
            </a:r>
            <a:r>
              <a:rPr lang="en-US" sz="1100" dirty="0">
                <a:solidFill>
                  <a:schemeClr val="bg1"/>
                </a:solidFill>
              </a:rPr>
              <a:t>Innovation Council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0C1648E5-8A2C-1F44-2220-DFB0E8E2C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30509">
            <a:off x="6599813" y="889419"/>
            <a:ext cx="1264675" cy="1129174"/>
          </a:xfrm>
          <a:prstGeom prst="rect">
            <a:avLst/>
          </a:prstGeom>
        </p:spPr>
      </p:pic>
      <p:pic>
        <p:nvPicPr>
          <p:cNvPr id="13" name="Picture 5" descr="Purple flowers in a pond&#10;&#10;AI-generated content may be incorrect.">
            <a:extLst>
              <a:ext uri="{FF2B5EF4-FFF2-40B4-BE49-F238E27FC236}">
                <a16:creationId xmlns:a16="http://schemas.microsoft.com/office/drawing/2014/main" xmlns="" id="{DBF6F84E-5AC7-5734-5A96-1A3FD7C5E6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907" y="1022585"/>
            <a:ext cx="1071273" cy="1071273"/>
          </a:xfrm>
          <a:prstGeom prst="rect">
            <a:avLst/>
          </a:prstGeom>
        </p:spPr>
      </p:pic>
      <p:pic>
        <p:nvPicPr>
          <p:cNvPr id="14" name="Picture 3" descr="A pile of food in a container&#10;&#10;AI-generated content may be incorrect.">
            <a:extLst>
              <a:ext uri="{FF2B5EF4-FFF2-40B4-BE49-F238E27FC236}">
                <a16:creationId xmlns:a16="http://schemas.microsoft.com/office/drawing/2014/main" xmlns="" id="{CE5F20E2-6857-33BB-482C-E85810FA4FB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5516" flipV="1">
            <a:off x="7590443" y="410571"/>
            <a:ext cx="2347780" cy="1760835"/>
          </a:xfrm>
          <a:prstGeom prst="rect">
            <a:avLst/>
          </a:prstGeom>
        </p:spPr>
      </p:pic>
      <p:pic>
        <p:nvPicPr>
          <p:cNvPr id="15" name="Picture 6" descr="A pile of dirt and grass&#10;&#10;AI-generated content may be incorrect.">
            <a:extLst>
              <a:ext uri="{FF2B5EF4-FFF2-40B4-BE49-F238E27FC236}">
                <a16:creationId xmlns:a16="http://schemas.microsoft.com/office/drawing/2014/main" xmlns="" id="{A4B45021-1E3F-B033-0B43-CCCF26F9B1F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764" y="1320543"/>
            <a:ext cx="2370303" cy="1529516"/>
          </a:xfrm>
          <a:prstGeom prst="rect">
            <a:avLst/>
          </a:prstGeom>
        </p:spPr>
      </p:pic>
      <p:sp>
        <p:nvSpPr>
          <p:cNvPr id="16" name="Arrow: Up 10">
            <a:extLst>
              <a:ext uri="{FF2B5EF4-FFF2-40B4-BE49-F238E27FC236}">
                <a16:creationId xmlns:a16="http://schemas.microsoft.com/office/drawing/2014/main" xmlns="" id="{0E1E5C15-E743-2E86-AE95-42A922C67AD7}"/>
              </a:ext>
            </a:extLst>
          </p:cNvPr>
          <p:cNvSpPr/>
          <p:nvPr/>
        </p:nvSpPr>
        <p:spPr>
          <a:xfrm rot="11049310">
            <a:off x="8498418" y="2386129"/>
            <a:ext cx="276447" cy="54664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Arrow: Up 11">
            <a:extLst>
              <a:ext uri="{FF2B5EF4-FFF2-40B4-BE49-F238E27FC236}">
                <a16:creationId xmlns:a16="http://schemas.microsoft.com/office/drawing/2014/main" xmlns="" id="{0E2DC127-F2CC-AEC3-53B2-55A06164A1B0}"/>
              </a:ext>
            </a:extLst>
          </p:cNvPr>
          <p:cNvSpPr/>
          <p:nvPr/>
        </p:nvSpPr>
        <p:spPr>
          <a:xfrm rot="9872865">
            <a:off x="6374993" y="2181339"/>
            <a:ext cx="276447" cy="54664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and green rectangular object&#10;&#10;AI-generated content may be incorrect.">
            <a:extLst>
              <a:ext uri="{FF2B5EF4-FFF2-40B4-BE49-F238E27FC236}">
                <a16:creationId xmlns="" xmlns:a16="http://schemas.microsoft.com/office/drawing/2014/main" id="{3F42FF47-CC28-3DFA-FCAB-8148C816C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90597"/>
            <a:ext cx="8925894" cy="4889156"/>
          </a:xfrm>
          <a:prstGeom prst="rect">
            <a:avLst/>
          </a:prstGeom>
          <a:solidFill>
            <a:schemeClr val="bg1">
              <a:alpha val="46000"/>
            </a:schemeClr>
          </a:solidFill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B7EEF2-2B4E-37C8-7693-C03F51A68098}"/>
              </a:ext>
            </a:extLst>
          </p:cNvPr>
          <p:cNvSpPr/>
          <p:nvPr/>
        </p:nvSpPr>
        <p:spPr>
          <a:xfrm>
            <a:off x="396240" y="185057"/>
            <a:ext cx="10826931" cy="591094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Your </a:t>
            </a:r>
            <a:r>
              <a:rPr lang="fi-FI" dirty="0" err="1"/>
              <a:t>problem</a:t>
            </a:r>
            <a:r>
              <a:rPr lang="fi-FI" dirty="0"/>
              <a:t> ------------------ Our </a:t>
            </a:r>
            <a:r>
              <a:rPr lang="fi-FI" dirty="0" err="1"/>
              <a:t>solution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1076" y="1126116"/>
            <a:ext cx="5638800" cy="4969885"/>
          </a:xfrm>
        </p:spPr>
        <p:txBody>
          <a:bodyPr>
            <a:normAutofit/>
          </a:bodyPr>
          <a:lstStyle/>
          <a:p>
            <a:r>
              <a:rPr lang="fi-FI" dirty="0" err="1"/>
              <a:t>Costly</a:t>
            </a:r>
            <a:r>
              <a:rPr lang="fi-FI" dirty="0"/>
              <a:t> </a:t>
            </a:r>
            <a:r>
              <a:rPr lang="fi-FI" dirty="0" err="1"/>
              <a:t>handling</a:t>
            </a:r>
            <a:r>
              <a:rPr lang="fi-FI" dirty="0"/>
              <a:t> of </a:t>
            </a:r>
            <a:r>
              <a:rPr lang="fi-FI" dirty="0" err="1"/>
              <a:t>biowaste</a:t>
            </a:r>
            <a:endParaRPr lang="fi-FI" dirty="0"/>
          </a:p>
          <a:p>
            <a:r>
              <a:rPr lang="fi-FI" dirty="0" err="1"/>
              <a:t>Too</a:t>
            </a:r>
            <a:r>
              <a:rPr lang="fi-FI" dirty="0"/>
              <a:t> </a:t>
            </a:r>
            <a:r>
              <a:rPr lang="fi-FI" dirty="0" err="1"/>
              <a:t>much</a:t>
            </a:r>
            <a:r>
              <a:rPr lang="fi-FI" dirty="0"/>
              <a:t> </a:t>
            </a:r>
            <a:r>
              <a:rPr lang="fi-FI" dirty="0" err="1"/>
              <a:t>nitrogen</a:t>
            </a:r>
            <a:r>
              <a:rPr lang="fi-FI" dirty="0"/>
              <a:t> to </a:t>
            </a:r>
            <a:r>
              <a:rPr lang="fi-FI" dirty="0" err="1"/>
              <a:t>put</a:t>
            </a:r>
            <a:r>
              <a:rPr lang="fi-FI" dirty="0"/>
              <a:t> on </a:t>
            </a:r>
            <a:r>
              <a:rPr lang="fi-FI" dirty="0" err="1"/>
              <a:t>fields</a:t>
            </a:r>
            <a:r>
              <a:rPr lang="fi-FI" dirty="0"/>
              <a:t> (EU-</a:t>
            </a:r>
            <a:r>
              <a:rPr lang="fi-FI" dirty="0" err="1"/>
              <a:t>rules</a:t>
            </a:r>
            <a:r>
              <a:rPr lang="fi-FI" dirty="0"/>
              <a:t>)</a:t>
            </a:r>
          </a:p>
          <a:p>
            <a:r>
              <a:rPr lang="fi-FI" dirty="0" err="1"/>
              <a:t>Soil</a:t>
            </a:r>
            <a:r>
              <a:rPr lang="fi-FI" dirty="0"/>
              <a:t> for </a:t>
            </a:r>
            <a:r>
              <a:rPr lang="fi-FI" dirty="0" err="1"/>
              <a:t>grow</a:t>
            </a:r>
            <a:r>
              <a:rPr lang="fi-FI" dirty="0"/>
              <a:t> </a:t>
            </a:r>
            <a:r>
              <a:rPr lang="fi-FI" dirty="0" err="1"/>
              <a:t>plants</a:t>
            </a:r>
            <a:r>
              <a:rPr lang="fi-FI" dirty="0"/>
              <a:t> and </a:t>
            </a:r>
            <a:r>
              <a:rPr lang="fi-FI" dirty="0" err="1"/>
              <a:t>crops</a:t>
            </a:r>
            <a:r>
              <a:rPr lang="fi-FI" dirty="0"/>
              <a:t> </a:t>
            </a:r>
            <a:r>
              <a:rPr lang="fi-FI" dirty="0" err="1"/>
              <a:t>decreasing</a:t>
            </a:r>
            <a:r>
              <a:rPr lang="fi-FI" dirty="0"/>
              <a:t> </a:t>
            </a:r>
          </a:p>
          <a:p>
            <a:r>
              <a:rPr lang="fi-FI" dirty="0" err="1"/>
              <a:t>Water-hyacinth</a:t>
            </a:r>
            <a:r>
              <a:rPr lang="fi-FI" dirty="0"/>
              <a:t> </a:t>
            </a:r>
            <a:r>
              <a:rPr lang="fi-FI" dirty="0" err="1"/>
              <a:t>evaporating</a:t>
            </a:r>
            <a:r>
              <a:rPr lang="fi-FI" dirty="0"/>
              <a:t> </a:t>
            </a:r>
            <a:r>
              <a:rPr lang="fi-FI" dirty="0" err="1"/>
              <a:t>sweet</a:t>
            </a:r>
            <a:r>
              <a:rPr lang="fi-FI" dirty="0"/>
              <a:t> </a:t>
            </a:r>
            <a:r>
              <a:rPr lang="fi-FI" dirty="0" err="1"/>
              <a:t>water</a:t>
            </a:r>
            <a:endParaRPr lang="fi-FI" dirty="0"/>
          </a:p>
          <a:p>
            <a:r>
              <a:rPr lang="fi-FI" dirty="0" err="1"/>
              <a:t>Lakes</a:t>
            </a:r>
            <a:r>
              <a:rPr lang="fi-FI" dirty="0"/>
              <a:t> and </a:t>
            </a:r>
            <a:r>
              <a:rPr lang="fi-FI" dirty="0" err="1"/>
              <a:t>rivers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</a:t>
            </a:r>
            <a:r>
              <a:rPr lang="fi-FI" dirty="0" err="1"/>
              <a:t>grown</a:t>
            </a:r>
            <a:r>
              <a:rPr lang="fi-FI" dirty="0"/>
              <a:t>, </a:t>
            </a:r>
            <a:r>
              <a:rPr lang="fi-FI" dirty="0" err="1"/>
              <a:t>fish</a:t>
            </a:r>
            <a:r>
              <a:rPr lang="fi-FI" dirty="0"/>
              <a:t> </a:t>
            </a:r>
            <a:r>
              <a:rPr lang="fi-FI" dirty="0" err="1"/>
              <a:t>disappear</a:t>
            </a:r>
            <a:endParaRPr lang="fi-FI" dirty="0"/>
          </a:p>
          <a:p>
            <a:r>
              <a:rPr lang="fi-FI" dirty="0" err="1"/>
              <a:t>Pulp</a:t>
            </a:r>
            <a:r>
              <a:rPr lang="fi-FI" dirty="0"/>
              <a:t> </a:t>
            </a:r>
            <a:r>
              <a:rPr lang="fi-FI" dirty="0" err="1"/>
              <a:t>mill</a:t>
            </a:r>
            <a:r>
              <a:rPr lang="fi-FI" dirty="0"/>
              <a:t> </a:t>
            </a:r>
            <a:r>
              <a:rPr lang="fi-FI" dirty="0" err="1"/>
              <a:t>zero</a:t>
            </a:r>
            <a:r>
              <a:rPr lang="fi-FI" dirty="0"/>
              <a:t> </a:t>
            </a:r>
            <a:r>
              <a:rPr lang="fi-FI" dirty="0" err="1"/>
              <a:t>waste-</a:t>
            </a:r>
            <a:r>
              <a:rPr lang="fi-FI" dirty="0"/>
              <a:t> </a:t>
            </a:r>
            <a:r>
              <a:rPr lang="fi-FI" dirty="0" err="1"/>
              <a:t>where</a:t>
            </a:r>
            <a:r>
              <a:rPr lang="fi-FI" dirty="0"/>
              <a:t> to </a:t>
            </a:r>
            <a:r>
              <a:rPr lang="fi-FI" dirty="0" err="1"/>
              <a:t>put</a:t>
            </a:r>
            <a:r>
              <a:rPr lang="fi-FI" dirty="0"/>
              <a:t> ?</a:t>
            </a:r>
          </a:p>
          <a:p>
            <a:r>
              <a:rPr lang="fi-FI" dirty="0"/>
              <a:t>How to 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rid</a:t>
            </a:r>
            <a:r>
              <a:rPr lang="fi-FI" dirty="0"/>
              <a:t> of </a:t>
            </a:r>
            <a:r>
              <a:rPr lang="fi-FI" dirty="0" err="1"/>
              <a:t>slaughter</a:t>
            </a:r>
            <a:r>
              <a:rPr lang="fi-FI" dirty="0"/>
              <a:t> </a:t>
            </a:r>
            <a:r>
              <a:rPr lang="fi-FI" dirty="0" err="1"/>
              <a:t>waste</a:t>
            </a:r>
            <a:r>
              <a:rPr lang="fi-FI" dirty="0"/>
              <a:t> </a:t>
            </a:r>
            <a:r>
              <a:rPr lang="fi-FI" dirty="0" err="1"/>
              <a:t>costless</a:t>
            </a:r>
            <a:r>
              <a:rPr lang="fi-FI" dirty="0"/>
              <a:t> ?</a:t>
            </a:r>
          </a:p>
          <a:p>
            <a:r>
              <a:rPr lang="fi-FI" dirty="0"/>
              <a:t>How </a:t>
            </a:r>
            <a:r>
              <a:rPr lang="fi-FI" dirty="0" err="1"/>
              <a:t>can</a:t>
            </a:r>
            <a:r>
              <a:rPr lang="fi-FI" dirty="0"/>
              <a:t> I 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stronger</a:t>
            </a:r>
            <a:r>
              <a:rPr lang="fi-FI" dirty="0"/>
              <a:t> </a:t>
            </a:r>
            <a:r>
              <a:rPr lang="fi-FI" dirty="0" err="1"/>
              <a:t>biofertilizer</a:t>
            </a:r>
            <a:endParaRPr lang="fi-FI" dirty="0"/>
          </a:p>
          <a:p>
            <a:r>
              <a:rPr lang="fi-FI" dirty="0" err="1"/>
              <a:t>Biowaste</a:t>
            </a:r>
            <a:r>
              <a:rPr lang="fi-FI" dirty="0"/>
              <a:t> </a:t>
            </a:r>
            <a:r>
              <a:rPr lang="fi-FI" dirty="0" err="1"/>
              <a:t>handling</a:t>
            </a:r>
            <a:r>
              <a:rPr lang="fi-FI" dirty="0"/>
              <a:t> is a </a:t>
            </a:r>
            <a:r>
              <a:rPr lang="fi-FI" dirty="0" err="1"/>
              <a:t>loss</a:t>
            </a:r>
            <a:r>
              <a:rPr lang="fi-FI" dirty="0"/>
              <a:t> of </a:t>
            </a:r>
            <a:r>
              <a:rPr lang="fi-FI" dirty="0" smtClean="0"/>
              <a:t>money</a:t>
            </a:r>
          </a:p>
          <a:p>
            <a:r>
              <a:rPr lang="fi-FI" dirty="0"/>
              <a:t>CO2 release </a:t>
            </a:r>
            <a:r>
              <a:rPr lang="fi-FI" dirty="0" err="1"/>
              <a:t>costs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 smtClean="0"/>
              <a:t>high</a:t>
            </a:r>
            <a:endParaRPr lang="fi-FI" dirty="0" smtClean="0"/>
          </a:p>
          <a:p>
            <a:r>
              <a:rPr lang="fi-FI" dirty="0" smtClean="0"/>
              <a:t>Pharma/</a:t>
            </a:r>
            <a:r>
              <a:rPr lang="fi-FI" dirty="0" err="1" smtClean="0"/>
              <a:t>Medicin</a:t>
            </a:r>
            <a:r>
              <a:rPr lang="fi-FI" dirty="0" smtClean="0"/>
              <a:t> </a:t>
            </a:r>
            <a:r>
              <a:rPr lang="fi-FI" dirty="0" err="1" smtClean="0"/>
              <a:t>recidues</a:t>
            </a:r>
            <a:r>
              <a:rPr lang="fi-FI" dirty="0" smtClean="0"/>
              <a:t> at Waste </a:t>
            </a:r>
            <a:r>
              <a:rPr lang="fi-FI" dirty="0" err="1" smtClean="0"/>
              <a:t>water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05352" y="1139634"/>
            <a:ext cx="5885289" cy="4875638"/>
          </a:xfrm>
        </p:spPr>
        <p:txBody>
          <a:bodyPr>
            <a:normAutofit/>
          </a:bodyPr>
          <a:lstStyle/>
          <a:p>
            <a:r>
              <a:rPr lang="fi-FI" dirty="0"/>
              <a:t>Modular FKBP for </a:t>
            </a:r>
            <a:r>
              <a:rPr lang="fi-FI" dirty="0" err="1"/>
              <a:t>energy</a:t>
            </a:r>
            <a:r>
              <a:rPr lang="fi-FI" dirty="0"/>
              <a:t> and </a:t>
            </a:r>
            <a:r>
              <a:rPr lang="fi-FI" dirty="0" err="1"/>
              <a:t>fertilizers</a:t>
            </a:r>
            <a:r>
              <a:rPr lang="fi-FI" dirty="0"/>
              <a:t>, CO2</a:t>
            </a:r>
          </a:p>
          <a:p>
            <a:r>
              <a:rPr lang="fi-FI" dirty="0" err="1"/>
              <a:t>Fimus</a:t>
            </a:r>
            <a:r>
              <a:rPr lang="fi-FI" dirty="0"/>
              <a:t> </a:t>
            </a:r>
            <a:r>
              <a:rPr lang="fi-FI" dirty="0" err="1"/>
              <a:t>Fertilizer</a:t>
            </a:r>
            <a:r>
              <a:rPr lang="fi-FI" dirty="0"/>
              <a:t> </a:t>
            </a:r>
            <a:r>
              <a:rPr lang="fi-FI" dirty="0" err="1"/>
              <a:t>enrichment</a:t>
            </a:r>
            <a:r>
              <a:rPr lang="fi-FI" dirty="0"/>
              <a:t> </a:t>
            </a:r>
            <a:r>
              <a:rPr lang="fi-FI" dirty="0" err="1"/>
              <a:t>unit</a:t>
            </a:r>
            <a:endParaRPr lang="fi-FI" dirty="0"/>
          </a:p>
          <a:p>
            <a:r>
              <a:rPr lang="fi-FI" dirty="0" err="1"/>
              <a:t>Fimus</a:t>
            </a:r>
            <a:r>
              <a:rPr lang="fi-FI" dirty="0"/>
              <a:t> FKBP </a:t>
            </a:r>
            <a:r>
              <a:rPr lang="fi-FI" dirty="0" err="1"/>
              <a:t>making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soil</a:t>
            </a:r>
            <a:r>
              <a:rPr lang="fi-FI" dirty="0"/>
              <a:t> for </a:t>
            </a:r>
            <a:r>
              <a:rPr lang="fi-FI" dirty="0" err="1"/>
              <a:t>crops</a:t>
            </a:r>
            <a:endParaRPr lang="fi-FI" dirty="0"/>
          </a:p>
          <a:p>
            <a:r>
              <a:rPr lang="fi-FI" dirty="0"/>
              <a:t>FKBP </a:t>
            </a:r>
            <a:r>
              <a:rPr lang="fi-FI" dirty="0" err="1"/>
              <a:t>modules</a:t>
            </a:r>
            <a:r>
              <a:rPr lang="fi-FI" dirty="0"/>
              <a:t> to </a:t>
            </a:r>
            <a:r>
              <a:rPr lang="fi-FI" dirty="0" err="1"/>
              <a:t>turn</a:t>
            </a:r>
            <a:r>
              <a:rPr lang="fi-FI" dirty="0"/>
              <a:t> it </a:t>
            </a:r>
            <a:r>
              <a:rPr lang="fi-FI" dirty="0" err="1"/>
              <a:t>energy</a:t>
            </a:r>
            <a:r>
              <a:rPr lang="fi-FI" dirty="0"/>
              <a:t> and </a:t>
            </a:r>
            <a:r>
              <a:rPr lang="fi-FI" dirty="0" err="1"/>
              <a:t>fertiliser</a:t>
            </a:r>
            <a:endParaRPr lang="fi-FI" dirty="0"/>
          </a:p>
          <a:p>
            <a:r>
              <a:rPr lang="fi-FI" dirty="0" err="1"/>
              <a:t>Fimuskraft</a:t>
            </a:r>
            <a:r>
              <a:rPr lang="fi-FI" dirty="0"/>
              <a:t> with DO </a:t>
            </a:r>
            <a:r>
              <a:rPr lang="fi-FI" dirty="0" err="1"/>
              <a:t>units</a:t>
            </a:r>
            <a:r>
              <a:rPr lang="fi-FI" dirty="0"/>
              <a:t> to </a:t>
            </a:r>
            <a:r>
              <a:rPr lang="fi-FI" dirty="0" err="1"/>
              <a:t>heal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waterbasin</a:t>
            </a:r>
            <a:endParaRPr lang="fi-FI" dirty="0"/>
          </a:p>
          <a:p>
            <a:r>
              <a:rPr lang="fi-FI" dirty="0"/>
              <a:t>Modular FKBP to </a:t>
            </a:r>
            <a:r>
              <a:rPr lang="fi-FI" dirty="0" err="1"/>
              <a:t>turn</a:t>
            </a:r>
            <a:r>
              <a:rPr lang="fi-FI" dirty="0"/>
              <a:t> it to </a:t>
            </a:r>
            <a:r>
              <a:rPr lang="fi-FI" dirty="0" err="1"/>
              <a:t>energy</a:t>
            </a:r>
            <a:r>
              <a:rPr lang="fi-FI" dirty="0"/>
              <a:t>, </a:t>
            </a:r>
            <a:r>
              <a:rPr lang="fi-FI" dirty="0" err="1"/>
              <a:t>gas</a:t>
            </a:r>
            <a:r>
              <a:rPr lang="fi-FI" dirty="0"/>
              <a:t> and </a:t>
            </a:r>
            <a:r>
              <a:rPr lang="fi-FI" dirty="0" err="1"/>
              <a:t>soil</a:t>
            </a:r>
            <a:endParaRPr lang="fi-FI" dirty="0"/>
          </a:p>
          <a:p>
            <a:r>
              <a:rPr lang="fi-FI" dirty="0"/>
              <a:t>FKBP to </a:t>
            </a:r>
            <a:r>
              <a:rPr lang="fi-FI" dirty="0" err="1"/>
              <a:t>turn</a:t>
            </a:r>
            <a:r>
              <a:rPr lang="fi-FI" dirty="0"/>
              <a:t> it </a:t>
            </a:r>
            <a:r>
              <a:rPr lang="fi-FI" dirty="0" err="1"/>
              <a:t>energy</a:t>
            </a:r>
            <a:r>
              <a:rPr lang="fi-FI" dirty="0"/>
              <a:t> and </a:t>
            </a:r>
            <a:r>
              <a:rPr lang="fi-FI" dirty="0" err="1"/>
              <a:t>raw</a:t>
            </a:r>
            <a:r>
              <a:rPr lang="fi-FI" dirty="0"/>
              <a:t> </a:t>
            </a:r>
            <a:r>
              <a:rPr lang="fi-FI" dirty="0" err="1"/>
              <a:t>materials</a:t>
            </a:r>
            <a:endParaRPr lang="fi-FI" dirty="0"/>
          </a:p>
          <a:p>
            <a:r>
              <a:rPr lang="fi-FI" dirty="0"/>
              <a:t>By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Fimus</a:t>
            </a:r>
            <a:r>
              <a:rPr lang="fi-FI" dirty="0"/>
              <a:t> </a:t>
            </a:r>
            <a:r>
              <a:rPr lang="fi-FI" dirty="0" err="1"/>
              <a:t>Fertilizer</a:t>
            </a:r>
            <a:r>
              <a:rPr lang="fi-FI" dirty="0"/>
              <a:t> </a:t>
            </a:r>
            <a:r>
              <a:rPr lang="fi-FI" dirty="0" err="1"/>
              <a:t>Enrichment</a:t>
            </a:r>
            <a:r>
              <a:rPr lang="fi-FI" dirty="0"/>
              <a:t> </a:t>
            </a:r>
            <a:r>
              <a:rPr lang="fi-FI" dirty="0" err="1"/>
              <a:t>unit</a:t>
            </a:r>
            <a:endParaRPr lang="fi-FI" dirty="0"/>
          </a:p>
          <a:p>
            <a:r>
              <a:rPr lang="fi-FI" dirty="0" smtClean="0"/>
              <a:t>Modular FKBP </a:t>
            </a:r>
            <a:r>
              <a:rPr lang="fi-FI" dirty="0" err="1" smtClean="0"/>
              <a:t>multiple</a:t>
            </a:r>
            <a:r>
              <a:rPr lang="fi-FI" dirty="0" smtClean="0"/>
              <a:t> </a:t>
            </a:r>
            <a:r>
              <a:rPr lang="fi-FI" dirty="0" err="1" smtClean="0"/>
              <a:t>valorising</a:t>
            </a:r>
            <a:r>
              <a:rPr lang="fi-FI" dirty="0" smtClean="0"/>
              <a:t> </a:t>
            </a:r>
            <a:r>
              <a:rPr lang="fi-FI" dirty="0" err="1" smtClean="0"/>
              <a:t>turns</a:t>
            </a:r>
            <a:r>
              <a:rPr lang="fi-FI" dirty="0" smtClean="0"/>
              <a:t> it </a:t>
            </a:r>
            <a:r>
              <a:rPr lang="fi-FI" dirty="0" err="1" smtClean="0"/>
              <a:t>profit</a:t>
            </a:r>
            <a:endParaRPr lang="fi-FI" dirty="0" smtClean="0"/>
          </a:p>
          <a:p>
            <a:r>
              <a:rPr lang="fi-FI" dirty="0" err="1"/>
              <a:t>Fimus</a:t>
            </a:r>
            <a:r>
              <a:rPr lang="fi-FI" dirty="0"/>
              <a:t> CO2 </a:t>
            </a:r>
            <a:r>
              <a:rPr lang="fi-FI" dirty="0" err="1"/>
              <a:t>washing</a:t>
            </a:r>
            <a:r>
              <a:rPr lang="fi-FI" dirty="0"/>
              <a:t> and </a:t>
            </a:r>
            <a:r>
              <a:rPr lang="fi-FI" dirty="0" err="1"/>
              <a:t>catching</a:t>
            </a:r>
            <a:r>
              <a:rPr lang="fi-FI" dirty="0"/>
              <a:t> </a:t>
            </a:r>
            <a:r>
              <a:rPr lang="fi-FI" dirty="0" err="1" smtClean="0"/>
              <a:t>module</a:t>
            </a:r>
            <a:endParaRPr lang="fi-FI" dirty="0" smtClean="0"/>
          </a:p>
          <a:p>
            <a:r>
              <a:rPr lang="fi-FI" dirty="0" smtClean="0"/>
              <a:t>FimusKraft </a:t>
            </a:r>
            <a:r>
              <a:rPr lang="fi-FI" dirty="0" err="1" smtClean="0"/>
              <a:t>pharma</a:t>
            </a:r>
            <a:r>
              <a:rPr lang="fi-FI" dirty="0" smtClean="0"/>
              <a:t>/</a:t>
            </a:r>
            <a:r>
              <a:rPr lang="fi-FI" dirty="0" err="1" smtClean="0"/>
              <a:t>drugs</a:t>
            </a:r>
            <a:r>
              <a:rPr lang="fi-FI" dirty="0" smtClean="0"/>
              <a:t> </a:t>
            </a:r>
            <a:r>
              <a:rPr lang="fi-FI" dirty="0" err="1" smtClean="0"/>
              <a:t>removal</a:t>
            </a:r>
            <a:r>
              <a:rPr lang="fi-FI" dirty="0" smtClean="0"/>
              <a:t> </a:t>
            </a:r>
            <a:r>
              <a:rPr lang="fi-FI" dirty="0" err="1" smtClean="0"/>
              <a:t>unit</a:t>
            </a:r>
            <a:endParaRPr lang="fi-FI" dirty="0"/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7BCC-4F94-4F4B-B91E-57120F879BDC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46031"/>
      </p:ext>
    </p:extLst>
  </p:cSld>
  <p:clrMapOvr>
    <a:masterClrMapping/>
  </p:clrMapOvr>
  <p:transition spd="slow" advClick="0" advTm="7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79;p30">
            <a:extLst>
              <a:ext uri="{FF2B5EF4-FFF2-40B4-BE49-F238E27FC236}">
                <a16:creationId xmlns:a16="http://schemas.microsoft.com/office/drawing/2014/main" xmlns="" id="{0ECA085C-ED7D-7C49-42D9-22023118DBE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868" y="3896045"/>
            <a:ext cx="4000000" cy="207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50" y="3672289"/>
            <a:ext cx="4596536" cy="213796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rapezoid 42">
            <a:extLst>
              <a:ext uri="{FF2B5EF4-FFF2-40B4-BE49-F238E27FC236}">
                <a16:creationId xmlns:a16="http://schemas.microsoft.com/office/drawing/2014/main" xmlns="" id="{96DC8DDB-8DB0-B3BF-636D-21F3212B3163}"/>
              </a:ext>
            </a:extLst>
          </p:cNvPr>
          <p:cNvSpPr/>
          <p:nvPr/>
        </p:nvSpPr>
        <p:spPr>
          <a:xfrm>
            <a:off x="6394450" y="5143417"/>
            <a:ext cx="5033768" cy="812883"/>
          </a:xfrm>
          <a:prstGeom prst="trapezoid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9DF49BF-F9EE-17DF-6ECE-5C88D0DF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15" y="240942"/>
            <a:ext cx="10813087" cy="7984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Digester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5"/>
                </a:solidFill>
              </a:rPr>
              <a:t>technologies, traditional vs. </a:t>
            </a:r>
            <a:r>
              <a:rPr lang="en-US" dirty="0" err="1" smtClean="0">
                <a:solidFill>
                  <a:schemeClr val="accent5"/>
                </a:solidFill>
              </a:rPr>
              <a:t>FimusKraft</a:t>
            </a:r>
            <a:endParaRPr lang="x-none" dirty="0">
              <a:solidFill>
                <a:schemeClr val="accent5"/>
              </a:solidFill>
            </a:endParaRPr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sz="quarter" idx="12"/>
          </p:nvPr>
        </p:nvSpPr>
        <p:spPr>
          <a:xfrm>
            <a:off x="1125609" y="5898727"/>
            <a:ext cx="1357031" cy="404614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900"/>
            </a:pPr>
            <a:fld id="{00000000-1234-1234-1234-123412341234}" type="slidenum">
              <a:rPr lang="it-IT"/>
              <a:pPr>
                <a:buClr>
                  <a:srgbClr val="000000"/>
                </a:buClr>
                <a:buSzPts val="900"/>
              </a:pPr>
              <a:t>4</a:t>
            </a:fld>
            <a:endParaRPr/>
          </a:p>
        </p:txBody>
      </p:sp>
      <p:sp>
        <p:nvSpPr>
          <p:cNvPr id="276" name="Google Shape;276;p30"/>
          <p:cNvSpPr txBox="1"/>
          <p:nvPr/>
        </p:nvSpPr>
        <p:spPr>
          <a:xfrm>
            <a:off x="6394450" y="873139"/>
            <a:ext cx="5429255" cy="600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2000" b="1" dirty="0">
                <a:solidFill>
                  <a:schemeClr val="dk1"/>
                </a:solidFill>
              </a:rPr>
              <a:t>Horizontal FIFO </a:t>
            </a:r>
            <a:r>
              <a:rPr lang="it-IT" sz="2000" b="1" dirty="0" smtClean="0">
                <a:solidFill>
                  <a:schemeClr val="dk1"/>
                </a:solidFill>
              </a:rPr>
              <a:t>process, 22-25 days (&lt;20)</a:t>
            </a:r>
            <a:endParaRPr sz="2000" b="1" dirty="0">
              <a:solidFill>
                <a:schemeClr val="dk1"/>
              </a:solidFill>
            </a:endParaRPr>
          </a:p>
        </p:txBody>
      </p:sp>
      <p:sp>
        <p:nvSpPr>
          <p:cNvPr id="277" name="Google Shape;277;p30"/>
          <p:cNvSpPr txBox="1"/>
          <p:nvPr/>
        </p:nvSpPr>
        <p:spPr>
          <a:xfrm>
            <a:off x="76970" y="-130848"/>
            <a:ext cx="747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>
              <a:solidFill>
                <a:srgbClr val="0033CC"/>
              </a:solidFill>
            </a:endParaRPr>
          </a:p>
        </p:txBody>
      </p:sp>
      <p:pic>
        <p:nvPicPr>
          <p:cNvPr id="279" name="Google Shape;279;p30"/>
          <p:cNvPicPr preferRelativeResize="0"/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6553" y="3815573"/>
            <a:ext cx="4000000" cy="207724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0"/>
          <p:cNvSpPr txBox="1"/>
          <p:nvPr/>
        </p:nvSpPr>
        <p:spPr>
          <a:xfrm>
            <a:off x="769315" y="1474023"/>
            <a:ext cx="4685840" cy="2794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i-FI" sz="1600" b="1" dirty="0">
                <a:solidFill>
                  <a:schemeClr val="dk1"/>
                </a:solidFill>
              </a:rPr>
              <a:t>Heavy </a:t>
            </a:r>
            <a:r>
              <a:rPr lang="fi-FI" sz="1600" b="1" dirty="0" err="1" smtClean="0">
                <a:solidFill>
                  <a:schemeClr val="dk1"/>
                </a:solidFill>
              </a:rPr>
              <a:t>structure</a:t>
            </a:r>
            <a:r>
              <a:rPr lang="fi-FI" sz="1600" dirty="0" err="1" smtClean="0">
                <a:solidFill>
                  <a:schemeClr val="dk1"/>
                </a:solidFill>
              </a:rPr>
              <a:t>,tanks</a:t>
            </a:r>
            <a:r>
              <a:rPr lang="fi-FI" sz="1600" dirty="0" smtClean="0">
                <a:solidFill>
                  <a:schemeClr val="dk1"/>
                </a:solidFill>
              </a:rPr>
              <a:t> </a:t>
            </a:r>
            <a:r>
              <a:rPr lang="fi-FI" sz="1600" dirty="0" err="1" smtClean="0">
                <a:solidFill>
                  <a:schemeClr val="dk1"/>
                </a:solidFill>
              </a:rPr>
              <a:t>casted</a:t>
            </a:r>
            <a:r>
              <a:rPr lang="fi-FI" sz="1600" dirty="0" smtClean="0">
                <a:solidFill>
                  <a:schemeClr val="dk1"/>
                </a:solidFill>
              </a:rPr>
              <a:t> at </a:t>
            </a:r>
            <a:r>
              <a:rPr lang="fi-FI" sz="1600" dirty="0" err="1" smtClean="0">
                <a:solidFill>
                  <a:schemeClr val="dk1"/>
                </a:solidFill>
              </a:rPr>
              <a:t>site</a:t>
            </a:r>
            <a:endParaRPr lang="fi-FI" sz="1600" dirty="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fi-FI" sz="1600" dirty="0">
                <a:solidFill>
                  <a:schemeClr val="dk1"/>
                </a:solidFill>
              </a:rPr>
              <a:t>Long </a:t>
            </a:r>
            <a:r>
              <a:rPr lang="fi-FI" sz="1600" dirty="0" err="1">
                <a:solidFill>
                  <a:schemeClr val="dk1"/>
                </a:solidFill>
              </a:rPr>
              <a:t>building</a:t>
            </a:r>
            <a:r>
              <a:rPr lang="fi-FI" sz="1600" dirty="0">
                <a:solidFill>
                  <a:schemeClr val="dk1"/>
                </a:solidFill>
              </a:rPr>
              <a:t> </a:t>
            </a:r>
            <a:r>
              <a:rPr lang="fi-FI" sz="1600" dirty="0" err="1" smtClean="0">
                <a:solidFill>
                  <a:schemeClr val="dk1"/>
                </a:solidFill>
              </a:rPr>
              <a:t>time</a:t>
            </a:r>
            <a:r>
              <a:rPr lang="fi-FI" sz="1600" dirty="0" smtClean="0">
                <a:solidFill>
                  <a:schemeClr val="dk1"/>
                </a:solidFill>
              </a:rPr>
              <a:t>, </a:t>
            </a:r>
            <a:r>
              <a:rPr lang="fi-FI" sz="1600" b="1" dirty="0" smtClean="0">
                <a:solidFill>
                  <a:schemeClr val="dk1"/>
                </a:solidFill>
              </a:rPr>
              <a:t>4-12 </a:t>
            </a:r>
            <a:r>
              <a:rPr lang="fi-FI" sz="1600" b="1" dirty="0" err="1" smtClean="0">
                <a:solidFill>
                  <a:schemeClr val="dk1"/>
                </a:solidFill>
              </a:rPr>
              <a:t>months</a:t>
            </a:r>
            <a:endParaRPr lang="fi-FI" sz="1600" b="1" dirty="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fi-FI" sz="1600" dirty="0" err="1" smtClean="0">
                <a:solidFill>
                  <a:schemeClr val="dk1"/>
                </a:solidFill>
              </a:rPr>
              <a:t>Bulky</a:t>
            </a:r>
            <a:r>
              <a:rPr lang="fi-FI" sz="1600" dirty="0" smtClean="0">
                <a:solidFill>
                  <a:schemeClr val="dk1"/>
                </a:solidFill>
              </a:rPr>
              <a:t>, </a:t>
            </a:r>
            <a:r>
              <a:rPr lang="fi-FI" sz="1600" dirty="0" err="1" smtClean="0">
                <a:solidFill>
                  <a:schemeClr val="dk1"/>
                </a:solidFill>
              </a:rPr>
              <a:t>because</a:t>
            </a:r>
            <a:r>
              <a:rPr lang="fi-FI" sz="1600" dirty="0" smtClean="0">
                <a:solidFill>
                  <a:schemeClr val="dk1"/>
                </a:solidFill>
              </a:rPr>
              <a:t> of </a:t>
            </a:r>
            <a:r>
              <a:rPr lang="fi-FI" sz="1600" b="1" dirty="0" smtClean="0">
                <a:solidFill>
                  <a:schemeClr val="dk1"/>
                </a:solidFill>
              </a:rPr>
              <a:t>6-10 % </a:t>
            </a:r>
            <a:r>
              <a:rPr lang="fi-FI" sz="1600" b="1" dirty="0" err="1" smtClean="0">
                <a:solidFill>
                  <a:schemeClr val="dk1"/>
                </a:solidFill>
              </a:rPr>
              <a:t>solids</a:t>
            </a:r>
            <a:endParaRPr lang="fi-FI" sz="1600" b="1" dirty="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fi-FI" sz="1600" b="1" dirty="0" err="1" smtClean="0">
                <a:solidFill>
                  <a:schemeClr val="dk1"/>
                </a:solidFill>
              </a:rPr>
              <a:t>Fixed</a:t>
            </a:r>
            <a:r>
              <a:rPr lang="fi-FI" sz="1600" dirty="0" smtClean="0">
                <a:solidFill>
                  <a:schemeClr val="dk1"/>
                </a:solidFill>
              </a:rPr>
              <a:t>, </a:t>
            </a:r>
            <a:r>
              <a:rPr lang="fi-FI" sz="1600" dirty="0" err="1" smtClean="0">
                <a:solidFill>
                  <a:schemeClr val="dk1"/>
                </a:solidFill>
              </a:rPr>
              <a:t>difficult</a:t>
            </a:r>
            <a:r>
              <a:rPr lang="fi-FI" sz="1600" dirty="0" smtClean="0">
                <a:solidFill>
                  <a:schemeClr val="dk1"/>
                </a:solidFill>
              </a:rPr>
              <a:t> to </a:t>
            </a:r>
            <a:r>
              <a:rPr lang="fi-FI" sz="1600" dirty="0" err="1" smtClean="0">
                <a:solidFill>
                  <a:schemeClr val="dk1"/>
                </a:solidFill>
              </a:rPr>
              <a:t>enlarge</a:t>
            </a:r>
            <a:endParaRPr lang="fi-FI" sz="1600" dirty="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fi-FI" sz="1600" dirty="0">
                <a:solidFill>
                  <a:schemeClr val="dk1"/>
                </a:solidFill>
              </a:rPr>
              <a:t>No </a:t>
            </a:r>
            <a:r>
              <a:rPr lang="fi-FI" sz="1600" dirty="0" err="1">
                <a:solidFill>
                  <a:schemeClr val="dk1"/>
                </a:solidFill>
              </a:rPr>
              <a:t>digestion</a:t>
            </a:r>
            <a:r>
              <a:rPr lang="fi-FI" sz="1600" dirty="0">
                <a:solidFill>
                  <a:schemeClr val="dk1"/>
                </a:solidFill>
              </a:rPr>
              <a:t> </a:t>
            </a:r>
            <a:r>
              <a:rPr lang="fi-FI" sz="1600" dirty="0" err="1" smtClean="0">
                <a:solidFill>
                  <a:schemeClr val="dk1"/>
                </a:solidFill>
              </a:rPr>
              <a:t>control</a:t>
            </a:r>
            <a:r>
              <a:rPr lang="fi-FI" sz="1600" dirty="0" smtClean="0">
                <a:solidFill>
                  <a:schemeClr val="dk1"/>
                </a:solidFill>
              </a:rPr>
              <a:t>, </a:t>
            </a:r>
            <a:r>
              <a:rPr lang="fi-FI" sz="1600" b="1" dirty="0" err="1" smtClean="0">
                <a:solidFill>
                  <a:schemeClr val="dk1"/>
                </a:solidFill>
              </a:rPr>
              <a:t>layered</a:t>
            </a:r>
            <a:r>
              <a:rPr lang="fi-FI" sz="1600" b="1" dirty="0" smtClean="0">
                <a:solidFill>
                  <a:schemeClr val="dk1"/>
                </a:solidFill>
              </a:rPr>
              <a:t> </a:t>
            </a:r>
            <a:r>
              <a:rPr lang="fi-FI" sz="1600" b="1" dirty="0" err="1" smtClean="0">
                <a:solidFill>
                  <a:schemeClr val="dk1"/>
                </a:solidFill>
              </a:rPr>
              <a:t>bacteria</a:t>
            </a:r>
            <a:r>
              <a:rPr lang="fi-FI" sz="1600" b="1" dirty="0" smtClean="0">
                <a:solidFill>
                  <a:schemeClr val="dk1"/>
                </a:solidFill>
              </a:rPr>
              <a:t> </a:t>
            </a:r>
            <a:r>
              <a:rPr lang="fi-FI" sz="1600" b="1" dirty="0" err="1" smtClean="0">
                <a:solidFill>
                  <a:schemeClr val="dk1"/>
                </a:solidFill>
              </a:rPr>
              <a:t>fields</a:t>
            </a:r>
            <a:endParaRPr lang="fi-FI" sz="1600" b="1" dirty="0" smtClean="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fi-FI" sz="1600" b="1" dirty="0" err="1" smtClean="0">
                <a:solidFill>
                  <a:schemeClr val="dk1"/>
                </a:solidFill>
              </a:rPr>
              <a:t>Uneven</a:t>
            </a:r>
            <a:r>
              <a:rPr lang="fi-FI" sz="1600" b="1" dirty="0" smtClean="0">
                <a:solidFill>
                  <a:schemeClr val="dk1"/>
                </a:solidFill>
              </a:rPr>
              <a:t> </a:t>
            </a:r>
            <a:r>
              <a:rPr lang="fi-FI" sz="1600" b="1" dirty="0" err="1" smtClean="0">
                <a:solidFill>
                  <a:schemeClr val="dk1"/>
                </a:solidFill>
              </a:rPr>
              <a:t>mixing</a:t>
            </a:r>
            <a:r>
              <a:rPr lang="fi-FI" sz="1600" b="1" dirty="0" smtClean="0">
                <a:solidFill>
                  <a:schemeClr val="dk1"/>
                </a:solidFill>
              </a:rPr>
              <a:t> </a:t>
            </a:r>
            <a:r>
              <a:rPr lang="fi-FI" sz="1600" dirty="0" err="1" smtClean="0">
                <a:solidFill>
                  <a:schemeClr val="dk1"/>
                </a:solidFill>
              </a:rPr>
              <a:t>leads</a:t>
            </a:r>
            <a:r>
              <a:rPr lang="fi-FI" sz="1600" dirty="0" smtClean="0">
                <a:solidFill>
                  <a:schemeClr val="dk1"/>
                </a:solidFill>
              </a:rPr>
              <a:t> </a:t>
            </a:r>
            <a:r>
              <a:rPr lang="fi-FI" sz="1600" dirty="0" err="1" smtClean="0">
                <a:solidFill>
                  <a:schemeClr val="dk1"/>
                </a:solidFill>
              </a:rPr>
              <a:t>uneven</a:t>
            </a:r>
            <a:r>
              <a:rPr lang="fi-FI" sz="1600" dirty="0" smtClean="0">
                <a:solidFill>
                  <a:schemeClr val="dk1"/>
                </a:solidFill>
              </a:rPr>
              <a:t> </a:t>
            </a:r>
            <a:r>
              <a:rPr lang="fi-FI" sz="1600" dirty="0" err="1" smtClean="0">
                <a:solidFill>
                  <a:schemeClr val="dk1"/>
                </a:solidFill>
              </a:rPr>
              <a:t>bacteria</a:t>
            </a:r>
            <a:r>
              <a:rPr lang="fi-FI" sz="1600" dirty="0" smtClean="0">
                <a:solidFill>
                  <a:schemeClr val="dk1"/>
                </a:solidFill>
              </a:rPr>
              <a:t> </a:t>
            </a:r>
            <a:r>
              <a:rPr lang="fi-FI" sz="1600" dirty="0" err="1" smtClean="0">
                <a:solidFill>
                  <a:schemeClr val="dk1"/>
                </a:solidFill>
              </a:rPr>
              <a:t>spread</a:t>
            </a:r>
            <a:endParaRPr lang="fi-FI" sz="1600" dirty="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fi-FI" sz="1600" b="1" dirty="0" err="1">
                <a:solidFill>
                  <a:schemeClr val="dk1"/>
                </a:solidFill>
              </a:rPr>
              <a:t>Chaotic</a:t>
            </a:r>
            <a:r>
              <a:rPr lang="fi-FI" sz="1600" b="1" dirty="0">
                <a:solidFill>
                  <a:schemeClr val="dk1"/>
                </a:solidFill>
              </a:rPr>
              <a:t> </a:t>
            </a:r>
            <a:r>
              <a:rPr lang="fi-FI" sz="1600" b="1" dirty="0" err="1" smtClean="0">
                <a:solidFill>
                  <a:schemeClr val="dk1"/>
                </a:solidFill>
              </a:rPr>
              <a:t>flow</a:t>
            </a:r>
            <a:r>
              <a:rPr lang="fi-FI" sz="1600" dirty="0" smtClean="0">
                <a:solidFill>
                  <a:schemeClr val="dk1"/>
                </a:solidFill>
              </a:rPr>
              <a:t>, </a:t>
            </a:r>
            <a:r>
              <a:rPr lang="fi-FI" sz="1600" dirty="0" err="1" smtClean="0">
                <a:solidFill>
                  <a:schemeClr val="dk1"/>
                </a:solidFill>
              </a:rPr>
              <a:t>fight</a:t>
            </a:r>
            <a:r>
              <a:rPr lang="fi-FI" sz="1600" dirty="0" smtClean="0">
                <a:solidFill>
                  <a:schemeClr val="dk1"/>
                </a:solidFill>
              </a:rPr>
              <a:t> </a:t>
            </a:r>
            <a:r>
              <a:rPr lang="fi-FI" sz="1600" dirty="0" err="1" smtClean="0">
                <a:solidFill>
                  <a:schemeClr val="dk1"/>
                </a:solidFill>
              </a:rPr>
              <a:t>against</a:t>
            </a:r>
            <a:r>
              <a:rPr lang="fi-FI" sz="1600" dirty="0" smtClean="0">
                <a:solidFill>
                  <a:schemeClr val="dk1"/>
                </a:solidFill>
              </a:rPr>
              <a:t> </a:t>
            </a:r>
            <a:r>
              <a:rPr lang="fi-FI" sz="1600" dirty="0" err="1" smtClean="0">
                <a:solidFill>
                  <a:schemeClr val="dk1"/>
                </a:solidFill>
              </a:rPr>
              <a:t>gravity</a:t>
            </a:r>
            <a:endParaRPr lang="fi-FI" sz="1600" dirty="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fi-FI" sz="1600" dirty="0" err="1" smtClean="0">
                <a:solidFill>
                  <a:schemeClr val="dk1"/>
                </a:solidFill>
              </a:rPr>
              <a:t>Low</a:t>
            </a:r>
            <a:r>
              <a:rPr lang="fi-FI" sz="1600" dirty="0" smtClean="0">
                <a:solidFill>
                  <a:schemeClr val="dk1"/>
                </a:solidFill>
              </a:rPr>
              <a:t>/</a:t>
            </a:r>
            <a:r>
              <a:rPr lang="fi-FI" sz="1600" b="1" dirty="0" err="1" smtClean="0">
                <a:solidFill>
                  <a:schemeClr val="dk1"/>
                </a:solidFill>
              </a:rPr>
              <a:t>unhomogenious</a:t>
            </a:r>
            <a:r>
              <a:rPr lang="fi-FI" sz="1600" b="1" dirty="0" smtClean="0">
                <a:solidFill>
                  <a:schemeClr val="dk1"/>
                </a:solidFill>
              </a:rPr>
              <a:t> </a:t>
            </a:r>
            <a:r>
              <a:rPr lang="fi-FI" sz="1600" b="1" dirty="0" err="1">
                <a:solidFill>
                  <a:schemeClr val="dk1"/>
                </a:solidFill>
              </a:rPr>
              <a:t>yield</a:t>
            </a:r>
            <a:r>
              <a:rPr lang="fi-FI" sz="1600" b="1" dirty="0">
                <a:solidFill>
                  <a:schemeClr val="dk1"/>
                </a:solidFill>
              </a:rPr>
              <a:t> </a:t>
            </a:r>
            <a:r>
              <a:rPr lang="fi-FI" sz="1600" dirty="0">
                <a:solidFill>
                  <a:schemeClr val="dk1"/>
                </a:solidFill>
              </a:rPr>
              <a:t>in CO2, </a:t>
            </a:r>
            <a:r>
              <a:rPr lang="fi-FI" sz="1600" dirty="0" err="1">
                <a:solidFill>
                  <a:schemeClr val="dk1"/>
                </a:solidFill>
              </a:rPr>
              <a:t>fertilizers</a:t>
            </a:r>
            <a:r>
              <a:rPr lang="fi-FI" sz="1600" dirty="0">
                <a:solidFill>
                  <a:schemeClr val="dk1"/>
                </a:solidFill>
              </a:rPr>
              <a:t> etc.</a:t>
            </a:r>
          </a:p>
        </p:txBody>
      </p:sp>
      <p:sp>
        <p:nvSpPr>
          <p:cNvPr id="281" name="Google Shape;281;p30"/>
          <p:cNvSpPr txBox="1"/>
          <p:nvPr/>
        </p:nvSpPr>
        <p:spPr>
          <a:xfrm>
            <a:off x="517666" y="854038"/>
            <a:ext cx="5392404" cy="600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2000" b="1" dirty="0">
                <a:solidFill>
                  <a:schemeClr val="dk1"/>
                </a:solidFill>
              </a:rPr>
              <a:t>Vertical tank </a:t>
            </a:r>
            <a:r>
              <a:rPr lang="it-IT" sz="2000" b="1" dirty="0" smtClean="0">
                <a:solidFill>
                  <a:schemeClr val="dk1"/>
                </a:solidFill>
              </a:rPr>
              <a:t>mixing, stay-time 40+25 days</a:t>
            </a:r>
            <a:endParaRPr sz="2000" b="1" dirty="0">
              <a:solidFill>
                <a:schemeClr val="dk1"/>
              </a:solidFill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6664638" y="1447283"/>
            <a:ext cx="4504148" cy="251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1600" b="1" dirty="0">
                <a:solidFill>
                  <a:schemeClr val="dk1"/>
                </a:solidFill>
              </a:rPr>
              <a:t>Light </a:t>
            </a:r>
            <a:r>
              <a:rPr lang="it-IT" sz="1600" b="1" dirty="0" smtClean="0">
                <a:solidFill>
                  <a:schemeClr val="dk1"/>
                </a:solidFill>
              </a:rPr>
              <a:t>weight</a:t>
            </a:r>
            <a:r>
              <a:rPr lang="it-IT" sz="1600" dirty="0" smtClean="0">
                <a:solidFill>
                  <a:schemeClr val="dk1"/>
                </a:solidFill>
              </a:rPr>
              <a:t>, ready made at factory</a:t>
            </a:r>
            <a:endParaRPr lang="it-IT" sz="1600" dirty="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it-IT" sz="1600" dirty="0">
                <a:solidFill>
                  <a:schemeClr val="dk1"/>
                </a:solidFill>
              </a:rPr>
              <a:t>Fast build </a:t>
            </a:r>
            <a:r>
              <a:rPr lang="it-IT" sz="1600" dirty="0" smtClean="0">
                <a:solidFill>
                  <a:schemeClr val="dk1"/>
                </a:solidFill>
              </a:rPr>
              <a:t>up, </a:t>
            </a:r>
            <a:r>
              <a:rPr lang="it-IT" sz="1600" b="1" dirty="0" smtClean="0">
                <a:solidFill>
                  <a:schemeClr val="dk1"/>
                </a:solidFill>
              </a:rPr>
              <a:t>2 weeks </a:t>
            </a:r>
            <a:endParaRPr lang="it-IT" sz="1600" b="1" dirty="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it-IT" sz="1600" dirty="0">
                <a:solidFill>
                  <a:schemeClr val="dk1"/>
                </a:solidFill>
              </a:rPr>
              <a:t>Smaller </a:t>
            </a:r>
            <a:r>
              <a:rPr lang="it-IT" sz="1600" dirty="0" smtClean="0">
                <a:solidFill>
                  <a:schemeClr val="dk1"/>
                </a:solidFill>
              </a:rPr>
              <a:t>size, thanks to </a:t>
            </a:r>
            <a:r>
              <a:rPr lang="it-IT" sz="1600" b="1" dirty="0" smtClean="0">
                <a:solidFill>
                  <a:schemeClr val="dk1"/>
                </a:solidFill>
              </a:rPr>
              <a:t>15-30 % solids</a:t>
            </a:r>
            <a:endParaRPr lang="it-IT" sz="1600" b="1" dirty="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it-IT" sz="1600" dirty="0">
                <a:solidFill>
                  <a:schemeClr val="dk1"/>
                </a:solidFill>
              </a:rPr>
              <a:t>Modular and </a:t>
            </a:r>
            <a:r>
              <a:rPr lang="it-IT" sz="1600" dirty="0" smtClean="0">
                <a:solidFill>
                  <a:schemeClr val="dk1"/>
                </a:solidFill>
              </a:rPr>
              <a:t>flexible, </a:t>
            </a:r>
            <a:r>
              <a:rPr lang="it-IT" sz="1600" b="1" dirty="0" smtClean="0">
                <a:solidFill>
                  <a:schemeClr val="dk1"/>
                </a:solidFill>
              </a:rPr>
              <a:t>easy to add modules</a:t>
            </a:r>
            <a:endParaRPr lang="it-IT" sz="1600" b="1" dirty="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it-IT" sz="1600" dirty="0">
                <a:solidFill>
                  <a:schemeClr val="dk1"/>
                </a:solidFill>
              </a:rPr>
              <a:t>Controlled </a:t>
            </a:r>
            <a:r>
              <a:rPr lang="it-IT" sz="1600" dirty="0" smtClean="0">
                <a:solidFill>
                  <a:schemeClr val="dk1"/>
                </a:solidFill>
              </a:rPr>
              <a:t>digest, </a:t>
            </a:r>
            <a:r>
              <a:rPr lang="it-IT" sz="1600" b="1" dirty="0" smtClean="0">
                <a:solidFill>
                  <a:schemeClr val="dk1"/>
                </a:solidFill>
              </a:rPr>
              <a:t>even spread of bacteria</a:t>
            </a:r>
          </a:p>
          <a:p>
            <a:pPr algn="ctr">
              <a:lnSpc>
                <a:spcPct val="115000"/>
              </a:lnSpc>
            </a:pPr>
            <a:r>
              <a:rPr lang="it-IT" sz="1600" b="1" dirty="0" smtClean="0">
                <a:solidFill>
                  <a:schemeClr val="dk1"/>
                </a:solidFill>
              </a:rPr>
              <a:t>Even mixing </a:t>
            </a:r>
            <a:r>
              <a:rPr lang="it-IT" sz="1600" dirty="0" smtClean="0">
                <a:solidFill>
                  <a:schemeClr val="dk1"/>
                </a:solidFill>
              </a:rPr>
              <a:t>leads even bacteria spread</a:t>
            </a:r>
            <a:endParaRPr lang="it-IT" sz="1600" dirty="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it-IT" sz="1600" b="1" dirty="0">
                <a:solidFill>
                  <a:schemeClr val="dk1"/>
                </a:solidFill>
              </a:rPr>
              <a:t>Organized </a:t>
            </a:r>
            <a:r>
              <a:rPr lang="it-IT" sz="1600" b="1" dirty="0" smtClean="0">
                <a:solidFill>
                  <a:schemeClr val="dk1"/>
                </a:solidFill>
              </a:rPr>
              <a:t>flow</a:t>
            </a:r>
            <a:r>
              <a:rPr lang="it-IT" sz="1600" dirty="0" smtClean="0">
                <a:solidFill>
                  <a:schemeClr val="dk1"/>
                </a:solidFill>
              </a:rPr>
              <a:t>, FIFO principle</a:t>
            </a:r>
            <a:endParaRPr lang="it-IT" sz="1600" dirty="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it-IT" sz="1600" dirty="0" smtClean="0">
                <a:solidFill>
                  <a:schemeClr val="dk1"/>
                </a:solidFill>
              </a:rPr>
              <a:t>Better/</a:t>
            </a:r>
            <a:r>
              <a:rPr lang="it-IT" sz="1600" b="1" dirty="0" smtClean="0">
                <a:solidFill>
                  <a:schemeClr val="dk1"/>
                </a:solidFill>
              </a:rPr>
              <a:t>Even </a:t>
            </a:r>
            <a:r>
              <a:rPr lang="it-IT" sz="1600" b="1" dirty="0">
                <a:solidFill>
                  <a:schemeClr val="dk1"/>
                </a:solidFill>
              </a:rPr>
              <a:t>yield </a:t>
            </a:r>
            <a:r>
              <a:rPr lang="it-IT" sz="1600" dirty="0">
                <a:solidFill>
                  <a:schemeClr val="dk1"/>
                </a:solidFill>
              </a:rPr>
              <a:t>in all products</a:t>
            </a:r>
          </a:p>
        </p:txBody>
      </p:sp>
      <p:sp>
        <p:nvSpPr>
          <p:cNvPr id="2" name="Google Shape;278;p30">
            <a:extLst>
              <a:ext uri="{FF2B5EF4-FFF2-40B4-BE49-F238E27FC236}">
                <a16:creationId xmlns:a16="http://schemas.microsoft.com/office/drawing/2014/main" xmlns="" id="{2523DDA0-B9CB-08A3-BB71-700720982C64}"/>
              </a:ext>
            </a:extLst>
          </p:cNvPr>
          <p:cNvSpPr txBox="1"/>
          <p:nvPr/>
        </p:nvSpPr>
        <p:spPr>
          <a:xfrm>
            <a:off x="6546852" y="3785530"/>
            <a:ext cx="5124450" cy="4923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it-IT" sz="2400" b="1" dirty="0">
                <a:solidFill>
                  <a:sysClr val="windowText" lastClr="000000"/>
                </a:solidFill>
              </a:rPr>
              <a:t>Lower </a:t>
            </a:r>
            <a:r>
              <a:rPr lang="it-IT" sz="2400" b="1" dirty="0" smtClean="0">
                <a:solidFill>
                  <a:sysClr val="windowText" lastClr="000000"/>
                </a:solidFill>
              </a:rPr>
              <a:t>cost, space, set-up time</a:t>
            </a:r>
            <a:endParaRPr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xmlns="" id="{AA2D4A97-2495-C052-8E34-3679D3A27E7C}"/>
              </a:ext>
            </a:extLst>
          </p:cNvPr>
          <p:cNvCxnSpPr>
            <a:cxnSpLocks/>
          </p:cNvCxnSpPr>
          <p:nvPr/>
        </p:nvCxnSpPr>
        <p:spPr>
          <a:xfrm>
            <a:off x="2429052" y="4553944"/>
            <a:ext cx="583841" cy="497983"/>
          </a:xfrm>
          <a:prstGeom prst="curvedConnector3">
            <a:avLst>
              <a:gd name="adj1" fmla="val -11765"/>
            </a:avLst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xmlns="" id="{7C270A09-668B-6F96-2903-11A054475A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13049" y="4646353"/>
            <a:ext cx="729803" cy="575256"/>
          </a:xfrm>
          <a:prstGeom prst="curvedConnector3">
            <a:avLst>
              <a:gd name="adj1" fmla="val -32353"/>
            </a:avLst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xmlns="" id="{BED8C819-19AC-B6AA-0874-14F2190B1AE5}"/>
              </a:ext>
            </a:extLst>
          </p:cNvPr>
          <p:cNvCxnSpPr>
            <a:cxnSpLocks/>
          </p:cNvCxnSpPr>
          <p:nvPr/>
        </p:nvCxnSpPr>
        <p:spPr>
          <a:xfrm rot="10800000">
            <a:off x="2908292" y="4639804"/>
            <a:ext cx="972453" cy="710089"/>
          </a:xfrm>
          <a:prstGeom prst="curvedConnector3">
            <a:avLst>
              <a:gd name="adj1" fmla="val 11152"/>
            </a:avLst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xmlns="" id="{937D7CC4-08E1-89D7-7663-27037DE8E883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66858" y="4471135"/>
            <a:ext cx="723321" cy="709580"/>
          </a:xfrm>
          <a:prstGeom prst="curvedConnector3">
            <a:avLst>
              <a:gd name="adj1" fmla="val 10829"/>
            </a:avLst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xmlns="" id="{FDCD8887-6BD4-B919-B28A-42782826339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39267" y="4548407"/>
            <a:ext cx="729803" cy="575256"/>
          </a:xfrm>
          <a:prstGeom prst="curvedConnector3">
            <a:avLst>
              <a:gd name="adj1" fmla="val -8824"/>
            </a:avLst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xmlns="" id="{A9481BA9-167C-70CA-E536-88319B4FD605}"/>
              </a:ext>
            </a:extLst>
          </p:cNvPr>
          <p:cNvCxnSpPr>
            <a:cxnSpLocks/>
          </p:cNvCxnSpPr>
          <p:nvPr/>
        </p:nvCxnSpPr>
        <p:spPr>
          <a:xfrm rot="10800000">
            <a:off x="3613126" y="4639803"/>
            <a:ext cx="916721" cy="17984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Magnetic Disk 33">
            <a:extLst>
              <a:ext uri="{FF2B5EF4-FFF2-40B4-BE49-F238E27FC236}">
                <a16:creationId xmlns:a16="http://schemas.microsoft.com/office/drawing/2014/main" xmlns="" id="{AD270642-D1E1-0F5D-C583-01C4611192B6}"/>
              </a:ext>
            </a:extLst>
          </p:cNvPr>
          <p:cNvSpPr/>
          <p:nvPr/>
        </p:nvSpPr>
        <p:spPr>
          <a:xfrm>
            <a:off x="1662852" y="5430366"/>
            <a:ext cx="3314056" cy="568624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53 w 10053"/>
              <a:gd name="connsiteY0" fmla="*/ 4867 h 13200"/>
              <a:gd name="connsiteX1" fmla="*/ 5053 w 10053"/>
              <a:gd name="connsiteY1" fmla="*/ 3200 h 13200"/>
              <a:gd name="connsiteX2" fmla="*/ 10053 w 10053"/>
              <a:gd name="connsiteY2" fmla="*/ 4867 h 13200"/>
              <a:gd name="connsiteX3" fmla="*/ 10053 w 10053"/>
              <a:gd name="connsiteY3" fmla="*/ 11533 h 13200"/>
              <a:gd name="connsiteX4" fmla="*/ 5053 w 10053"/>
              <a:gd name="connsiteY4" fmla="*/ 13200 h 13200"/>
              <a:gd name="connsiteX5" fmla="*/ 53 w 10053"/>
              <a:gd name="connsiteY5" fmla="*/ 11533 h 13200"/>
              <a:gd name="connsiteX6" fmla="*/ 53 w 10053"/>
              <a:gd name="connsiteY6" fmla="*/ 4867 h 13200"/>
              <a:gd name="connsiteX0" fmla="*/ 10053 w 10053"/>
              <a:gd name="connsiteY0" fmla="*/ 4867 h 13200"/>
              <a:gd name="connsiteX1" fmla="*/ 5053 w 10053"/>
              <a:gd name="connsiteY1" fmla="*/ 6534 h 13200"/>
              <a:gd name="connsiteX2" fmla="*/ 53 w 10053"/>
              <a:gd name="connsiteY2" fmla="*/ 4867 h 13200"/>
              <a:gd name="connsiteX0" fmla="*/ 0 w 10053"/>
              <a:gd name="connsiteY0" fmla="*/ 166 h 13200"/>
              <a:gd name="connsiteX1" fmla="*/ 5053 w 10053"/>
              <a:gd name="connsiteY1" fmla="*/ 3200 h 13200"/>
              <a:gd name="connsiteX2" fmla="*/ 10053 w 10053"/>
              <a:gd name="connsiteY2" fmla="*/ 4867 h 13200"/>
              <a:gd name="connsiteX3" fmla="*/ 10053 w 10053"/>
              <a:gd name="connsiteY3" fmla="*/ 11533 h 13200"/>
              <a:gd name="connsiteX4" fmla="*/ 5053 w 10053"/>
              <a:gd name="connsiteY4" fmla="*/ 13200 h 13200"/>
              <a:gd name="connsiteX5" fmla="*/ 53 w 10053"/>
              <a:gd name="connsiteY5" fmla="*/ 11533 h 13200"/>
              <a:gd name="connsiteX6" fmla="*/ 0 w 10053"/>
              <a:gd name="connsiteY6" fmla="*/ 166 h 13200"/>
              <a:gd name="connsiteX0" fmla="*/ 53 w 10053"/>
              <a:gd name="connsiteY0" fmla="*/ 4841 h 13174"/>
              <a:gd name="connsiteX1" fmla="*/ 5053 w 10053"/>
              <a:gd name="connsiteY1" fmla="*/ 3174 h 13174"/>
              <a:gd name="connsiteX2" fmla="*/ 10053 w 10053"/>
              <a:gd name="connsiteY2" fmla="*/ 4841 h 13174"/>
              <a:gd name="connsiteX3" fmla="*/ 10053 w 10053"/>
              <a:gd name="connsiteY3" fmla="*/ 11507 h 13174"/>
              <a:gd name="connsiteX4" fmla="*/ 5053 w 10053"/>
              <a:gd name="connsiteY4" fmla="*/ 13174 h 13174"/>
              <a:gd name="connsiteX5" fmla="*/ 53 w 10053"/>
              <a:gd name="connsiteY5" fmla="*/ 11507 h 13174"/>
              <a:gd name="connsiteX6" fmla="*/ 53 w 10053"/>
              <a:gd name="connsiteY6" fmla="*/ 4841 h 13174"/>
              <a:gd name="connsiteX0" fmla="*/ 10053 w 10053"/>
              <a:gd name="connsiteY0" fmla="*/ 4841 h 13174"/>
              <a:gd name="connsiteX1" fmla="*/ 5053 w 10053"/>
              <a:gd name="connsiteY1" fmla="*/ 6508 h 13174"/>
              <a:gd name="connsiteX2" fmla="*/ 53 w 10053"/>
              <a:gd name="connsiteY2" fmla="*/ 4841 h 13174"/>
              <a:gd name="connsiteX0" fmla="*/ 0 w 10053"/>
              <a:gd name="connsiteY0" fmla="*/ 140 h 13174"/>
              <a:gd name="connsiteX1" fmla="*/ 5053 w 10053"/>
              <a:gd name="connsiteY1" fmla="*/ 3174 h 13174"/>
              <a:gd name="connsiteX2" fmla="*/ 10053 w 10053"/>
              <a:gd name="connsiteY2" fmla="*/ 140 h 13174"/>
              <a:gd name="connsiteX3" fmla="*/ 10053 w 10053"/>
              <a:gd name="connsiteY3" fmla="*/ 11507 h 13174"/>
              <a:gd name="connsiteX4" fmla="*/ 5053 w 10053"/>
              <a:gd name="connsiteY4" fmla="*/ 13174 h 13174"/>
              <a:gd name="connsiteX5" fmla="*/ 53 w 10053"/>
              <a:gd name="connsiteY5" fmla="*/ 11507 h 13174"/>
              <a:gd name="connsiteX6" fmla="*/ 0 w 10053"/>
              <a:gd name="connsiteY6" fmla="*/ 140 h 13174"/>
              <a:gd name="connsiteX0" fmla="*/ 133 w 10133"/>
              <a:gd name="connsiteY0" fmla="*/ 6044 h 14377"/>
              <a:gd name="connsiteX1" fmla="*/ 5133 w 10133"/>
              <a:gd name="connsiteY1" fmla="*/ 4377 h 14377"/>
              <a:gd name="connsiteX2" fmla="*/ 10133 w 10133"/>
              <a:gd name="connsiteY2" fmla="*/ 6044 h 14377"/>
              <a:gd name="connsiteX3" fmla="*/ 10133 w 10133"/>
              <a:gd name="connsiteY3" fmla="*/ 12710 h 14377"/>
              <a:gd name="connsiteX4" fmla="*/ 5133 w 10133"/>
              <a:gd name="connsiteY4" fmla="*/ 14377 h 14377"/>
              <a:gd name="connsiteX5" fmla="*/ 133 w 10133"/>
              <a:gd name="connsiteY5" fmla="*/ 12710 h 14377"/>
              <a:gd name="connsiteX6" fmla="*/ 133 w 10133"/>
              <a:gd name="connsiteY6" fmla="*/ 6044 h 14377"/>
              <a:gd name="connsiteX0" fmla="*/ 10133 w 10133"/>
              <a:gd name="connsiteY0" fmla="*/ 6044 h 14377"/>
              <a:gd name="connsiteX1" fmla="*/ 5133 w 10133"/>
              <a:gd name="connsiteY1" fmla="*/ 7711 h 14377"/>
              <a:gd name="connsiteX2" fmla="*/ 0 w 10133"/>
              <a:gd name="connsiteY2" fmla="*/ 0 h 14377"/>
              <a:gd name="connsiteX0" fmla="*/ 80 w 10133"/>
              <a:gd name="connsiteY0" fmla="*/ 1343 h 14377"/>
              <a:gd name="connsiteX1" fmla="*/ 5133 w 10133"/>
              <a:gd name="connsiteY1" fmla="*/ 4377 h 14377"/>
              <a:gd name="connsiteX2" fmla="*/ 10133 w 10133"/>
              <a:gd name="connsiteY2" fmla="*/ 1343 h 14377"/>
              <a:gd name="connsiteX3" fmla="*/ 10133 w 10133"/>
              <a:gd name="connsiteY3" fmla="*/ 12710 h 14377"/>
              <a:gd name="connsiteX4" fmla="*/ 5133 w 10133"/>
              <a:gd name="connsiteY4" fmla="*/ 14377 h 14377"/>
              <a:gd name="connsiteX5" fmla="*/ 133 w 10133"/>
              <a:gd name="connsiteY5" fmla="*/ 12710 h 14377"/>
              <a:gd name="connsiteX6" fmla="*/ 80 w 10133"/>
              <a:gd name="connsiteY6" fmla="*/ 1343 h 14377"/>
              <a:gd name="connsiteX0" fmla="*/ 133 w 10293"/>
              <a:gd name="connsiteY0" fmla="*/ 6492 h 14825"/>
              <a:gd name="connsiteX1" fmla="*/ 5133 w 10293"/>
              <a:gd name="connsiteY1" fmla="*/ 4825 h 14825"/>
              <a:gd name="connsiteX2" fmla="*/ 10133 w 10293"/>
              <a:gd name="connsiteY2" fmla="*/ 6492 h 14825"/>
              <a:gd name="connsiteX3" fmla="*/ 10133 w 10293"/>
              <a:gd name="connsiteY3" fmla="*/ 13158 h 14825"/>
              <a:gd name="connsiteX4" fmla="*/ 5133 w 10293"/>
              <a:gd name="connsiteY4" fmla="*/ 14825 h 14825"/>
              <a:gd name="connsiteX5" fmla="*/ 133 w 10293"/>
              <a:gd name="connsiteY5" fmla="*/ 13158 h 14825"/>
              <a:gd name="connsiteX6" fmla="*/ 133 w 10293"/>
              <a:gd name="connsiteY6" fmla="*/ 6492 h 14825"/>
              <a:gd name="connsiteX0" fmla="*/ 10293 w 10293"/>
              <a:gd name="connsiteY0" fmla="*/ 0 h 14825"/>
              <a:gd name="connsiteX1" fmla="*/ 5133 w 10293"/>
              <a:gd name="connsiteY1" fmla="*/ 8159 h 14825"/>
              <a:gd name="connsiteX2" fmla="*/ 0 w 10293"/>
              <a:gd name="connsiteY2" fmla="*/ 448 h 14825"/>
              <a:gd name="connsiteX0" fmla="*/ 80 w 10293"/>
              <a:gd name="connsiteY0" fmla="*/ 1791 h 14825"/>
              <a:gd name="connsiteX1" fmla="*/ 5133 w 10293"/>
              <a:gd name="connsiteY1" fmla="*/ 4825 h 14825"/>
              <a:gd name="connsiteX2" fmla="*/ 10133 w 10293"/>
              <a:gd name="connsiteY2" fmla="*/ 1791 h 14825"/>
              <a:gd name="connsiteX3" fmla="*/ 10133 w 10293"/>
              <a:gd name="connsiteY3" fmla="*/ 13158 h 14825"/>
              <a:gd name="connsiteX4" fmla="*/ 5133 w 10293"/>
              <a:gd name="connsiteY4" fmla="*/ 14825 h 14825"/>
              <a:gd name="connsiteX5" fmla="*/ 133 w 10293"/>
              <a:gd name="connsiteY5" fmla="*/ 13158 h 14825"/>
              <a:gd name="connsiteX6" fmla="*/ 80 w 10293"/>
              <a:gd name="connsiteY6" fmla="*/ 1791 h 14825"/>
              <a:gd name="connsiteX0" fmla="*/ 133 w 10293"/>
              <a:gd name="connsiteY0" fmla="*/ 6492 h 14825"/>
              <a:gd name="connsiteX1" fmla="*/ 5133 w 10293"/>
              <a:gd name="connsiteY1" fmla="*/ 4825 h 14825"/>
              <a:gd name="connsiteX2" fmla="*/ 10133 w 10293"/>
              <a:gd name="connsiteY2" fmla="*/ 6492 h 14825"/>
              <a:gd name="connsiteX3" fmla="*/ 10133 w 10293"/>
              <a:gd name="connsiteY3" fmla="*/ 13158 h 14825"/>
              <a:gd name="connsiteX4" fmla="*/ 5133 w 10293"/>
              <a:gd name="connsiteY4" fmla="*/ 14825 h 14825"/>
              <a:gd name="connsiteX5" fmla="*/ 133 w 10293"/>
              <a:gd name="connsiteY5" fmla="*/ 13158 h 14825"/>
              <a:gd name="connsiteX6" fmla="*/ 133 w 10293"/>
              <a:gd name="connsiteY6" fmla="*/ 6492 h 14825"/>
              <a:gd name="connsiteX0" fmla="*/ 10293 w 10293"/>
              <a:gd name="connsiteY0" fmla="*/ 0 h 14825"/>
              <a:gd name="connsiteX1" fmla="*/ 5133 w 10293"/>
              <a:gd name="connsiteY1" fmla="*/ 5249 h 14825"/>
              <a:gd name="connsiteX2" fmla="*/ 0 w 10293"/>
              <a:gd name="connsiteY2" fmla="*/ 448 h 14825"/>
              <a:gd name="connsiteX0" fmla="*/ 80 w 10293"/>
              <a:gd name="connsiteY0" fmla="*/ 1791 h 14825"/>
              <a:gd name="connsiteX1" fmla="*/ 5133 w 10293"/>
              <a:gd name="connsiteY1" fmla="*/ 4825 h 14825"/>
              <a:gd name="connsiteX2" fmla="*/ 10133 w 10293"/>
              <a:gd name="connsiteY2" fmla="*/ 1791 h 14825"/>
              <a:gd name="connsiteX3" fmla="*/ 10133 w 10293"/>
              <a:gd name="connsiteY3" fmla="*/ 13158 h 14825"/>
              <a:gd name="connsiteX4" fmla="*/ 5133 w 10293"/>
              <a:gd name="connsiteY4" fmla="*/ 14825 h 14825"/>
              <a:gd name="connsiteX5" fmla="*/ 133 w 10293"/>
              <a:gd name="connsiteY5" fmla="*/ 13158 h 14825"/>
              <a:gd name="connsiteX6" fmla="*/ 80 w 10293"/>
              <a:gd name="connsiteY6" fmla="*/ 1791 h 14825"/>
              <a:gd name="connsiteX0" fmla="*/ 133 w 10293"/>
              <a:gd name="connsiteY0" fmla="*/ 2239 h 14825"/>
              <a:gd name="connsiteX1" fmla="*/ 5133 w 10293"/>
              <a:gd name="connsiteY1" fmla="*/ 4825 h 14825"/>
              <a:gd name="connsiteX2" fmla="*/ 10133 w 10293"/>
              <a:gd name="connsiteY2" fmla="*/ 6492 h 14825"/>
              <a:gd name="connsiteX3" fmla="*/ 10133 w 10293"/>
              <a:gd name="connsiteY3" fmla="*/ 13158 h 14825"/>
              <a:gd name="connsiteX4" fmla="*/ 5133 w 10293"/>
              <a:gd name="connsiteY4" fmla="*/ 14825 h 14825"/>
              <a:gd name="connsiteX5" fmla="*/ 133 w 10293"/>
              <a:gd name="connsiteY5" fmla="*/ 13158 h 14825"/>
              <a:gd name="connsiteX6" fmla="*/ 133 w 10293"/>
              <a:gd name="connsiteY6" fmla="*/ 2239 h 14825"/>
              <a:gd name="connsiteX0" fmla="*/ 10293 w 10293"/>
              <a:gd name="connsiteY0" fmla="*/ 0 h 14825"/>
              <a:gd name="connsiteX1" fmla="*/ 5133 w 10293"/>
              <a:gd name="connsiteY1" fmla="*/ 5249 h 14825"/>
              <a:gd name="connsiteX2" fmla="*/ 0 w 10293"/>
              <a:gd name="connsiteY2" fmla="*/ 448 h 14825"/>
              <a:gd name="connsiteX0" fmla="*/ 80 w 10293"/>
              <a:gd name="connsiteY0" fmla="*/ 1791 h 14825"/>
              <a:gd name="connsiteX1" fmla="*/ 5133 w 10293"/>
              <a:gd name="connsiteY1" fmla="*/ 4825 h 14825"/>
              <a:gd name="connsiteX2" fmla="*/ 10133 w 10293"/>
              <a:gd name="connsiteY2" fmla="*/ 1791 h 14825"/>
              <a:gd name="connsiteX3" fmla="*/ 10133 w 10293"/>
              <a:gd name="connsiteY3" fmla="*/ 13158 h 14825"/>
              <a:gd name="connsiteX4" fmla="*/ 5133 w 10293"/>
              <a:gd name="connsiteY4" fmla="*/ 14825 h 14825"/>
              <a:gd name="connsiteX5" fmla="*/ 133 w 10293"/>
              <a:gd name="connsiteY5" fmla="*/ 13158 h 14825"/>
              <a:gd name="connsiteX6" fmla="*/ 80 w 10293"/>
              <a:gd name="connsiteY6" fmla="*/ 1791 h 14825"/>
              <a:gd name="connsiteX0" fmla="*/ 133 w 10293"/>
              <a:gd name="connsiteY0" fmla="*/ 2239 h 14825"/>
              <a:gd name="connsiteX1" fmla="*/ 5133 w 10293"/>
              <a:gd name="connsiteY1" fmla="*/ 4825 h 14825"/>
              <a:gd name="connsiteX2" fmla="*/ 10266 w 10293"/>
              <a:gd name="connsiteY2" fmla="*/ 448 h 14825"/>
              <a:gd name="connsiteX3" fmla="*/ 10133 w 10293"/>
              <a:gd name="connsiteY3" fmla="*/ 13158 h 14825"/>
              <a:gd name="connsiteX4" fmla="*/ 5133 w 10293"/>
              <a:gd name="connsiteY4" fmla="*/ 14825 h 14825"/>
              <a:gd name="connsiteX5" fmla="*/ 133 w 10293"/>
              <a:gd name="connsiteY5" fmla="*/ 13158 h 14825"/>
              <a:gd name="connsiteX6" fmla="*/ 133 w 10293"/>
              <a:gd name="connsiteY6" fmla="*/ 2239 h 14825"/>
              <a:gd name="connsiteX0" fmla="*/ 10293 w 10293"/>
              <a:gd name="connsiteY0" fmla="*/ 0 h 14825"/>
              <a:gd name="connsiteX1" fmla="*/ 5133 w 10293"/>
              <a:gd name="connsiteY1" fmla="*/ 5249 h 14825"/>
              <a:gd name="connsiteX2" fmla="*/ 0 w 10293"/>
              <a:gd name="connsiteY2" fmla="*/ 448 h 14825"/>
              <a:gd name="connsiteX0" fmla="*/ 80 w 10293"/>
              <a:gd name="connsiteY0" fmla="*/ 1791 h 14825"/>
              <a:gd name="connsiteX1" fmla="*/ 5133 w 10293"/>
              <a:gd name="connsiteY1" fmla="*/ 4825 h 14825"/>
              <a:gd name="connsiteX2" fmla="*/ 10133 w 10293"/>
              <a:gd name="connsiteY2" fmla="*/ 1791 h 14825"/>
              <a:gd name="connsiteX3" fmla="*/ 10133 w 10293"/>
              <a:gd name="connsiteY3" fmla="*/ 13158 h 14825"/>
              <a:gd name="connsiteX4" fmla="*/ 5133 w 10293"/>
              <a:gd name="connsiteY4" fmla="*/ 14825 h 14825"/>
              <a:gd name="connsiteX5" fmla="*/ 133 w 10293"/>
              <a:gd name="connsiteY5" fmla="*/ 13158 h 14825"/>
              <a:gd name="connsiteX6" fmla="*/ 80 w 10293"/>
              <a:gd name="connsiteY6" fmla="*/ 1791 h 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3" h="14825" stroke="0" extrusionOk="0">
                <a:moveTo>
                  <a:pt x="133" y="2239"/>
                </a:moveTo>
                <a:cubicBezTo>
                  <a:pt x="133" y="1318"/>
                  <a:pt x="3444" y="5124"/>
                  <a:pt x="5133" y="4825"/>
                </a:cubicBezTo>
                <a:cubicBezTo>
                  <a:pt x="6822" y="4526"/>
                  <a:pt x="10266" y="-473"/>
                  <a:pt x="10266" y="448"/>
                </a:cubicBezTo>
                <a:cubicBezTo>
                  <a:pt x="10222" y="4685"/>
                  <a:pt x="10177" y="8921"/>
                  <a:pt x="10133" y="13158"/>
                </a:cubicBezTo>
                <a:cubicBezTo>
                  <a:pt x="10133" y="14079"/>
                  <a:pt x="7894" y="14825"/>
                  <a:pt x="5133" y="14825"/>
                </a:cubicBezTo>
                <a:cubicBezTo>
                  <a:pt x="2372" y="14825"/>
                  <a:pt x="133" y="14079"/>
                  <a:pt x="133" y="13158"/>
                </a:cubicBezTo>
                <a:lnTo>
                  <a:pt x="133" y="2239"/>
                </a:lnTo>
                <a:close/>
              </a:path>
              <a:path w="10293" h="14825" fill="none" extrusionOk="0">
                <a:moveTo>
                  <a:pt x="10293" y="0"/>
                </a:moveTo>
                <a:cubicBezTo>
                  <a:pt x="10293" y="921"/>
                  <a:pt x="7894" y="5249"/>
                  <a:pt x="5133" y="5249"/>
                </a:cubicBezTo>
                <a:cubicBezTo>
                  <a:pt x="2372" y="5249"/>
                  <a:pt x="0" y="1369"/>
                  <a:pt x="0" y="448"/>
                </a:cubicBezTo>
              </a:path>
              <a:path w="10293" h="14825" fill="none">
                <a:moveTo>
                  <a:pt x="80" y="1791"/>
                </a:moveTo>
                <a:cubicBezTo>
                  <a:pt x="80" y="870"/>
                  <a:pt x="3458" y="4825"/>
                  <a:pt x="5133" y="4825"/>
                </a:cubicBezTo>
                <a:cubicBezTo>
                  <a:pt x="6808" y="4825"/>
                  <a:pt x="10133" y="870"/>
                  <a:pt x="10133" y="1791"/>
                </a:cubicBezTo>
                <a:lnTo>
                  <a:pt x="10133" y="13158"/>
                </a:lnTo>
                <a:cubicBezTo>
                  <a:pt x="10133" y="14079"/>
                  <a:pt x="7894" y="14825"/>
                  <a:pt x="5133" y="14825"/>
                </a:cubicBezTo>
                <a:cubicBezTo>
                  <a:pt x="2372" y="14825"/>
                  <a:pt x="133" y="14079"/>
                  <a:pt x="133" y="13158"/>
                </a:cubicBezTo>
                <a:cubicBezTo>
                  <a:pt x="133" y="10936"/>
                  <a:pt x="80" y="4013"/>
                  <a:pt x="80" y="1791"/>
                </a:cubicBezTo>
                <a:close/>
              </a:path>
            </a:pathLst>
          </a:custGeom>
          <a:blipFill>
            <a:blip r:embed="rId7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62B295B5-4BD0-FDD4-434E-A4241975BFD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079" y="4201145"/>
            <a:ext cx="4347022" cy="1386550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6FE6EDC0-5EE1-FDCD-28C0-5885DC161FDE}"/>
              </a:ext>
            </a:extLst>
          </p:cNvPr>
          <p:cNvCxnSpPr>
            <a:cxnSpLocks/>
          </p:cNvCxnSpPr>
          <p:nvPr/>
        </p:nvCxnSpPr>
        <p:spPr>
          <a:xfrm flipV="1">
            <a:off x="6968949" y="5240807"/>
            <a:ext cx="3580634" cy="1028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 6"/>
          <p:cNvSpPr/>
          <p:nvPr/>
        </p:nvSpPr>
        <p:spPr>
          <a:xfrm>
            <a:off x="1705869" y="5957657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err="1"/>
              <a:t>Chaotic</a:t>
            </a:r>
            <a:r>
              <a:rPr lang="fi-FI" b="1" dirty="0"/>
              <a:t> </a:t>
            </a:r>
            <a:r>
              <a:rPr lang="fi-FI" b="1" dirty="0" err="1"/>
              <a:t>unorganized</a:t>
            </a:r>
            <a:r>
              <a:rPr lang="fi-FI" b="1" dirty="0"/>
              <a:t> </a:t>
            </a:r>
            <a:r>
              <a:rPr lang="fi-FI" b="1" dirty="0" err="1"/>
              <a:t>mess</a:t>
            </a:r>
            <a:endParaRPr lang="fi-FI" b="1" dirty="0"/>
          </a:p>
        </p:txBody>
      </p:sp>
      <p:sp>
        <p:nvSpPr>
          <p:cNvPr id="8" name="Suorakulmio 7"/>
          <p:cNvSpPr/>
          <p:nvPr/>
        </p:nvSpPr>
        <p:spPr>
          <a:xfrm>
            <a:off x="6769079" y="5998016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err="1"/>
              <a:t>Organized</a:t>
            </a:r>
            <a:r>
              <a:rPr lang="fi-FI" b="1" dirty="0"/>
              <a:t> FIFO-</a:t>
            </a:r>
            <a:r>
              <a:rPr lang="fi-FI" b="1" dirty="0" err="1"/>
              <a:t>flow</a:t>
            </a:r>
            <a:endParaRPr lang="fi-FI" b="1" dirty="0"/>
          </a:p>
        </p:txBody>
      </p:sp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C5B7A2-7835-CA72-0781-A02B52CC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ffectLst/>
              </a:rPr>
              <a:t>Tulppavirtausreaktori</a:t>
            </a:r>
            <a:endParaRPr lang="x-none" dirty="0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FF5F32-10FF-2068-B509-64B47F34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E7D8-6935-4029-B34A-D69F96DAE306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0D8DA3-10C4-20F0-8738-0FCE62B1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5C4127-0064-2D06-DA79-C043E5F4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563B9C4-C2D1-1D2E-E80E-D672A08CB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304" y="1437296"/>
            <a:ext cx="7325656" cy="45237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A012CD-D732-D22D-0836-4B00DD94F6AD}"/>
              </a:ext>
            </a:extLst>
          </p:cNvPr>
          <p:cNvSpPr txBox="1"/>
          <p:nvPr/>
        </p:nvSpPr>
        <p:spPr>
          <a:xfrm>
            <a:off x="963480" y="3898482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Syötteet </a:t>
            </a:r>
          </a:p>
          <a:p>
            <a:r>
              <a:rPr lang="fi-FI" dirty="0"/>
              <a:t>TS 10…30%</a:t>
            </a:r>
            <a:endParaRPr lang="x-none" dirty="0"/>
          </a:p>
        </p:txBody>
      </p:sp>
      <p:sp>
        <p:nvSpPr>
          <p:cNvPr id="10" name="Arrow: Bent 9">
            <a:extLst>
              <a:ext uri="{FF2B5EF4-FFF2-40B4-BE49-F238E27FC236}">
                <a16:creationId xmlns="" xmlns:a16="http://schemas.microsoft.com/office/drawing/2014/main" id="{9AF2EF0A-1F08-440A-8D4C-D7F92D8794BF}"/>
              </a:ext>
            </a:extLst>
          </p:cNvPr>
          <p:cNvSpPr/>
          <p:nvPr/>
        </p:nvSpPr>
        <p:spPr>
          <a:xfrm rot="5400000">
            <a:off x="2397049" y="4376469"/>
            <a:ext cx="846326" cy="452387"/>
          </a:xfrm>
          <a:prstGeom prst="bentArrow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CD710D7-0658-C920-BF6F-E9F451397AC9}"/>
              </a:ext>
            </a:extLst>
          </p:cNvPr>
          <p:cNvSpPr txBox="1"/>
          <p:nvPr/>
        </p:nvSpPr>
        <p:spPr>
          <a:xfrm rot="19885766">
            <a:off x="3028569" y="55483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Esikäsittely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A41422-2347-E21C-6F94-F7F081142D79}"/>
              </a:ext>
            </a:extLst>
          </p:cNvPr>
          <p:cNvSpPr txBox="1"/>
          <p:nvPr/>
        </p:nvSpPr>
        <p:spPr>
          <a:xfrm rot="20141949">
            <a:off x="5372179" y="465576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Bioreaktori</a:t>
            </a:r>
            <a:endParaRPr lang="x-none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EE9ED73-90E0-A45E-4342-EE8BEB7E0952}"/>
              </a:ext>
            </a:extLst>
          </p:cNvPr>
          <p:cNvSpPr txBox="1"/>
          <p:nvPr/>
        </p:nvSpPr>
        <p:spPr>
          <a:xfrm>
            <a:off x="8580846" y="407775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Ohjaus ja CHP</a:t>
            </a:r>
            <a:endParaRPr lang="x-none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990378E-10D5-E0E9-B30E-E2E73F17584C}"/>
              </a:ext>
            </a:extLst>
          </p:cNvPr>
          <p:cNvSpPr txBox="1"/>
          <p:nvPr/>
        </p:nvSpPr>
        <p:spPr>
          <a:xfrm>
            <a:off x="4721315" y="2719815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Biokaasuvarasto</a:t>
            </a:r>
            <a:endParaRPr lang="x-none" dirty="0"/>
          </a:p>
        </p:txBody>
      </p:sp>
      <p:sp>
        <p:nvSpPr>
          <p:cNvPr id="17" name="Arrow: Right 16">
            <a:extLst>
              <a:ext uri="{FF2B5EF4-FFF2-40B4-BE49-F238E27FC236}">
                <a16:creationId xmlns="" xmlns:a16="http://schemas.microsoft.com/office/drawing/2014/main" id="{D22C947B-4983-8708-CAF5-2A6069DDCE56}"/>
              </a:ext>
            </a:extLst>
          </p:cNvPr>
          <p:cNvSpPr/>
          <p:nvPr/>
        </p:nvSpPr>
        <p:spPr>
          <a:xfrm rot="20078339">
            <a:off x="4258858" y="3923552"/>
            <a:ext cx="4482622" cy="228866"/>
          </a:xfrm>
          <a:prstGeom prst="rightArrow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Arrow: Right 17">
            <a:extLst>
              <a:ext uri="{FF2B5EF4-FFF2-40B4-BE49-F238E27FC236}">
                <a16:creationId xmlns="" xmlns:a16="http://schemas.microsoft.com/office/drawing/2014/main" id="{F278929A-564A-4A55-40C5-0AFC61C928D5}"/>
              </a:ext>
            </a:extLst>
          </p:cNvPr>
          <p:cNvSpPr/>
          <p:nvPr/>
        </p:nvSpPr>
        <p:spPr>
          <a:xfrm rot="20078339">
            <a:off x="3020699" y="5206250"/>
            <a:ext cx="1138488" cy="251158"/>
          </a:xfrm>
          <a:prstGeom prst="rightArrow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="" xmlns:a16="http://schemas.microsoft.com/office/drawing/2014/main" id="{FBB0FCDD-39EA-2CFF-6793-6F340842B7AA}"/>
              </a:ext>
            </a:extLst>
          </p:cNvPr>
          <p:cNvSpPr/>
          <p:nvPr/>
        </p:nvSpPr>
        <p:spPr>
          <a:xfrm>
            <a:off x="8201025" y="635266"/>
            <a:ext cx="3455168" cy="2339314"/>
          </a:xfrm>
          <a:prstGeom prst="wedgeRoundRectCallout">
            <a:avLst>
              <a:gd name="adj1" fmla="val -67935"/>
              <a:gd name="adj2" fmla="val 45348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latin typeface="Arial (Body)"/>
              </a:rPr>
              <a:t>FIFO periaate</a:t>
            </a:r>
          </a:p>
          <a:p>
            <a:pPr algn="ctr"/>
            <a:r>
              <a:rPr lang="fi-FI" sz="1600" dirty="0">
                <a:latin typeface="Arial (Body)"/>
              </a:rPr>
              <a:t>Patentoitu sekoitus</a:t>
            </a:r>
            <a:endParaRPr lang="fi-FI" sz="1600" baseline="30000" dirty="0">
              <a:latin typeface="Arial (Body)"/>
            </a:endParaRPr>
          </a:p>
          <a:p>
            <a:pPr algn="ctr"/>
            <a:r>
              <a:rPr lang="fi-FI" sz="1600" dirty="0">
                <a:latin typeface="Arial (Body)"/>
              </a:rPr>
              <a:t>Erinomainen lämmön hallinta</a:t>
            </a:r>
            <a:endParaRPr lang="fi-FI" sz="1600" baseline="30000" dirty="0">
              <a:latin typeface="Arial (Body)"/>
            </a:endParaRPr>
          </a:p>
          <a:p>
            <a:pPr algn="ctr"/>
            <a:r>
              <a:rPr lang="fi-FI" sz="1600" dirty="0">
                <a:latin typeface="Arial (Body)"/>
              </a:rPr>
              <a:t>Lyhyt viipymä 22-26päivää</a:t>
            </a:r>
          </a:p>
          <a:p>
            <a:pPr algn="ctr"/>
            <a:r>
              <a:rPr lang="fi-FI" sz="1600" dirty="0">
                <a:latin typeface="Arial (Body)"/>
              </a:rPr>
              <a:t>Jopa 70% metaania </a:t>
            </a:r>
          </a:p>
          <a:p>
            <a:pPr algn="ctr"/>
            <a:r>
              <a:rPr lang="fi-FI" sz="1600" dirty="0">
                <a:latin typeface="Arial (Body)"/>
              </a:rPr>
              <a:t>Ei rikkivetyä</a:t>
            </a:r>
          </a:p>
          <a:p>
            <a:pPr algn="ctr"/>
            <a:r>
              <a:rPr lang="fi-FI" sz="1600" dirty="0">
                <a:latin typeface="Arial (Body)"/>
              </a:rPr>
              <a:t>Modulaarinen ja </a:t>
            </a:r>
            <a:r>
              <a:rPr lang="fi-FI" sz="1600" dirty="0" smtClean="0">
                <a:latin typeface="Arial (Body)"/>
              </a:rPr>
              <a:t>kompakti</a:t>
            </a:r>
          </a:p>
          <a:p>
            <a:pPr algn="ctr"/>
            <a:r>
              <a:rPr lang="fi-FI" sz="1600" dirty="0" smtClean="0">
                <a:latin typeface="Arial (Body)"/>
              </a:rPr>
              <a:t>Voidaan käsitellä eri jakeet omilla radoilla tarvittaessa</a:t>
            </a:r>
            <a:endParaRPr lang="fi-FI" sz="1600" dirty="0">
              <a:latin typeface="Arial (Body)"/>
            </a:endParaRPr>
          </a:p>
        </p:txBody>
      </p:sp>
      <p:sp>
        <p:nvSpPr>
          <p:cNvPr id="21" name="Arrow: Up 20">
            <a:extLst>
              <a:ext uri="{FF2B5EF4-FFF2-40B4-BE49-F238E27FC236}">
                <a16:creationId xmlns="" xmlns:a16="http://schemas.microsoft.com/office/drawing/2014/main" id="{1769F5D3-5F72-26D6-1719-DD860E88799C}"/>
              </a:ext>
            </a:extLst>
          </p:cNvPr>
          <p:cNvSpPr/>
          <p:nvPr/>
        </p:nvSpPr>
        <p:spPr>
          <a:xfrm>
            <a:off x="5669279" y="3719829"/>
            <a:ext cx="327259" cy="415608"/>
          </a:xfrm>
          <a:prstGeom prst="upArrow">
            <a:avLst/>
          </a:prstGeom>
          <a:solidFill>
            <a:schemeClr val="accent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Arrow: Up 22">
            <a:extLst>
              <a:ext uri="{FF2B5EF4-FFF2-40B4-BE49-F238E27FC236}">
                <a16:creationId xmlns="" xmlns:a16="http://schemas.microsoft.com/office/drawing/2014/main" id="{42ACC170-835C-8F2C-C446-BC238422E66C}"/>
              </a:ext>
            </a:extLst>
          </p:cNvPr>
          <p:cNvSpPr/>
          <p:nvPr/>
        </p:nvSpPr>
        <p:spPr>
          <a:xfrm>
            <a:off x="6567348" y="3360906"/>
            <a:ext cx="327259" cy="415608"/>
          </a:xfrm>
          <a:prstGeom prst="upArrow">
            <a:avLst/>
          </a:prstGeom>
          <a:solidFill>
            <a:schemeClr val="accent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Arrow: Up 23">
            <a:extLst>
              <a:ext uri="{FF2B5EF4-FFF2-40B4-BE49-F238E27FC236}">
                <a16:creationId xmlns="" xmlns:a16="http://schemas.microsoft.com/office/drawing/2014/main" id="{EFEC7D36-3720-F4FC-2BF1-906802E8A7FE}"/>
              </a:ext>
            </a:extLst>
          </p:cNvPr>
          <p:cNvSpPr/>
          <p:nvPr/>
        </p:nvSpPr>
        <p:spPr>
          <a:xfrm>
            <a:off x="7338934" y="3010637"/>
            <a:ext cx="327259" cy="415608"/>
          </a:xfrm>
          <a:prstGeom prst="upArrow">
            <a:avLst/>
          </a:prstGeom>
          <a:solidFill>
            <a:schemeClr val="accent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Arrow: Up 24">
            <a:extLst>
              <a:ext uri="{FF2B5EF4-FFF2-40B4-BE49-F238E27FC236}">
                <a16:creationId xmlns="" xmlns:a16="http://schemas.microsoft.com/office/drawing/2014/main" id="{28F62596-1ADD-84DF-C969-74AEC0EBC184}"/>
              </a:ext>
            </a:extLst>
          </p:cNvPr>
          <p:cNvSpPr/>
          <p:nvPr/>
        </p:nvSpPr>
        <p:spPr>
          <a:xfrm>
            <a:off x="8065049" y="2710767"/>
            <a:ext cx="327259" cy="415608"/>
          </a:xfrm>
          <a:prstGeom prst="upArrow">
            <a:avLst/>
          </a:prstGeom>
          <a:solidFill>
            <a:schemeClr val="accent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Arrow: Up 25">
            <a:extLst>
              <a:ext uri="{FF2B5EF4-FFF2-40B4-BE49-F238E27FC236}">
                <a16:creationId xmlns="" xmlns:a16="http://schemas.microsoft.com/office/drawing/2014/main" id="{D29FA3A3-88C4-BA55-6BDC-DD862C40EBAD}"/>
              </a:ext>
            </a:extLst>
          </p:cNvPr>
          <p:cNvSpPr/>
          <p:nvPr/>
        </p:nvSpPr>
        <p:spPr>
          <a:xfrm>
            <a:off x="4904738" y="4054614"/>
            <a:ext cx="327259" cy="415608"/>
          </a:xfrm>
          <a:prstGeom prst="upArrow">
            <a:avLst/>
          </a:prstGeom>
          <a:solidFill>
            <a:schemeClr val="accent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kstiruutu 2"/>
          <p:cNvSpPr txBox="1"/>
          <p:nvPr/>
        </p:nvSpPr>
        <p:spPr>
          <a:xfrm>
            <a:off x="963480" y="1261635"/>
            <a:ext cx="499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-FIFO vaakavirtaus, ei painovoima ongelmia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839727660"/>
      </p:ext>
    </p:extLst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3" grpId="0"/>
      <p:bldP spid="14" grpId="0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E34518A-615D-4A27-B953-7B861B0A9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container with black background&#10;&#10;AI-generated content may be incorrect.">
            <a:extLst>
              <a:ext uri="{FF2B5EF4-FFF2-40B4-BE49-F238E27FC236}">
                <a16:creationId xmlns:a16="http://schemas.microsoft.com/office/drawing/2014/main" xmlns="" id="{5B3A5130-A441-B562-E5E7-4CE27F0E3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853">
            <a:off x="6784252" y="1538821"/>
            <a:ext cx="1622880" cy="1495422"/>
          </a:xfrm>
          <a:prstGeom prst="rect">
            <a:avLst/>
          </a:prstGeom>
        </p:spPr>
      </p:pic>
      <p:pic>
        <p:nvPicPr>
          <p:cNvPr id="15" name="Picture 14" descr="A white and green rectangular object&#10;&#10;AI-generated content may be incorrect.">
            <a:extLst>
              <a:ext uri="{FF2B5EF4-FFF2-40B4-BE49-F238E27FC236}">
                <a16:creationId xmlns:a16="http://schemas.microsoft.com/office/drawing/2014/main" xmlns="" id="{CFAC5AAA-DE5C-F222-84F4-5FFC65F44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854" y="1546676"/>
            <a:ext cx="5894455" cy="378862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3289FC66-6134-4D5D-E3D0-82F873A09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718031">
            <a:off x="7857232" y="3366463"/>
            <a:ext cx="315302" cy="3520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3084F13-D4DB-7250-C30A-074E4F898FD4}"/>
              </a:ext>
            </a:extLst>
          </p:cNvPr>
          <p:cNvSpPr txBox="1"/>
          <p:nvPr/>
        </p:nvSpPr>
        <p:spPr>
          <a:xfrm>
            <a:off x="8014883" y="1112114"/>
            <a:ext cx="2862547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Fertilizer enrichment unit</a:t>
            </a:r>
            <a:endParaRPr lang="x-none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6CCF7E-AC8B-3968-D5CE-D0CA10CE4757}"/>
              </a:ext>
            </a:extLst>
          </p:cNvPr>
          <p:cNvSpPr txBox="1"/>
          <p:nvPr/>
        </p:nvSpPr>
        <p:spPr>
          <a:xfrm>
            <a:off x="5247005" y="6032401"/>
            <a:ext cx="1704632" cy="317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6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3D613F4-3DF5-4566-1D0D-C594BE3D4BCD}"/>
              </a:ext>
            </a:extLst>
          </p:cNvPr>
          <p:cNvSpPr txBox="1"/>
          <p:nvPr/>
        </p:nvSpPr>
        <p:spPr>
          <a:xfrm>
            <a:off x="6076267" y="4164564"/>
            <a:ext cx="2266479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Biogas Production </a:t>
            </a:r>
            <a:endParaRPr lang="x-none" sz="16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5F9457D-3680-0C7B-FFF0-42E113EA3F51}"/>
              </a:ext>
            </a:extLst>
          </p:cNvPr>
          <p:cNvSpPr txBox="1"/>
          <p:nvPr/>
        </p:nvSpPr>
        <p:spPr>
          <a:xfrm>
            <a:off x="8034698" y="3603012"/>
            <a:ext cx="2266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Energy production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Electricity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Heat</a:t>
            </a:r>
            <a:endParaRPr lang="x-non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00556B-FC00-4F19-9FF8-519379C2BFB3}"/>
              </a:ext>
            </a:extLst>
          </p:cNvPr>
          <p:cNvSpPr txBox="1"/>
          <p:nvPr/>
        </p:nvSpPr>
        <p:spPr>
          <a:xfrm rot="20145513">
            <a:off x="4615586" y="29902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Biogas storage</a:t>
            </a:r>
            <a:endParaRPr lang="x-none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BC782E-FDC4-5400-C529-38BFC4040C15}"/>
              </a:ext>
            </a:extLst>
          </p:cNvPr>
          <p:cNvSpPr txBox="1"/>
          <p:nvPr/>
        </p:nvSpPr>
        <p:spPr>
          <a:xfrm>
            <a:off x="1439467" y="2695478"/>
            <a:ext cx="1704632" cy="46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Biowaste</a:t>
            </a:r>
            <a:endParaRPr lang="x-none" sz="1600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2CFFFB07-5910-3436-A49C-660B6EFFC4F3}"/>
              </a:ext>
            </a:extLst>
          </p:cNvPr>
          <p:cNvSpPr/>
          <p:nvPr/>
        </p:nvSpPr>
        <p:spPr>
          <a:xfrm rot="18854488">
            <a:off x="1581636" y="3832184"/>
            <a:ext cx="225541" cy="902776"/>
          </a:xfrm>
          <a:prstGeom prst="downArrow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94EBE3-603D-3FCD-CDFF-C1BBF01AB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33790" t="-471" b="36987"/>
          <a:stretch/>
        </p:blipFill>
        <p:spPr>
          <a:xfrm>
            <a:off x="-70875" y="7109521"/>
            <a:ext cx="12262875" cy="1319334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716723D-C1C0-829D-7E61-39E3DB1D4731}"/>
              </a:ext>
            </a:extLst>
          </p:cNvPr>
          <p:cNvSpPr/>
          <p:nvPr/>
        </p:nvSpPr>
        <p:spPr>
          <a:xfrm>
            <a:off x="209956" y="337550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CB1DB4-4B9C-1E62-902E-4813B735AFDF}"/>
              </a:ext>
            </a:extLst>
          </p:cNvPr>
          <p:cNvSpPr txBox="1"/>
          <p:nvPr/>
        </p:nvSpPr>
        <p:spPr>
          <a:xfrm>
            <a:off x="3144099" y="5007518"/>
            <a:ext cx="269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MBU (</a:t>
            </a:r>
            <a:r>
              <a:rPr lang="en-US" sz="1800" b="1" dirty="0" smtClean="0"/>
              <a:t>Microbiological </a:t>
            </a:r>
            <a:r>
              <a:rPr lang="en-US" sz="1800" b="1" dirty="0" err="1"/>
              <a:t>boostering</a:t>
            </a:r>
            <a:r>
              <a:rPr lang="en-US" sz="1800" b="1" dirty="0"/>
              <a:t> unit)</a:t>
            </a:r>
            <a:endParaRPr lang="x-none" sz="1800" b="1" dirty="0"/>
          </a:p>
          <a:p>
            <a:endParaRPr lang="x-none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87ED6CA8-68F8-76F6-6E7C-14691EC78DA7}"/>
              </a:ext>
            </a:extLst>
          </p:cNvPr>
          <p:cNvSpPr/>
          <p:nvPr/>
        </p:nvSpPr>
        <p:spPr>
          <a:xfrm>
            <a:off x="595116" y="1395932"/>
            <a:ext cx="1896384" cy="481036"/>
          </a:xfrm>
          <a:prstGeom prst="wedgeRoundRectCallout">
            <a:avLst>
              <a:gd name="adj1" fmla="val 14009"/>
              <a:gd name="adj2" fmla="val 238580"/>
              <a:gd name="adj3" fmla="val 16667"/>
            </a:avLst>
          </a:prstGeom>
          <a:solidFill>
            <a:schemeClr val="bg2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600" dirty="0" err="1" smtClean="0"/>
              <a:t>Solids</a:t>
            </a:r>
            <a:r>
              <a:rPr lang="fi-FI" sz="1600" dirty="0" smtClean="0"/>
              <a:t> </a:t>
            </a:r>
            <a:r>
              <a:rPr lang="fi-FI" sz="1600" dirty="0"/>
              <a:t>1%-30%</a:t>
            </a:r>
          </a:p>
        </p:txBody>
      </p:sp>
      <p:pic>
        <p:nvPicPr>
          <p:cNvPr id="18" name="Picture 17" descr="A construction vehicle in a building&#10;&#10;Description automatically generated">
            <a:extLst>
              <a:ext uri="{FF2B5EF4-FFF2-40B4-BE49-F238E27FC236}">
                <a16:creationId xmlns:a16="http://schemas.microsoft.com/office/drawing/2014/main" xmlns="" id="{F93A99F8-A98E-B0BE-BBCB-6A45B8C868F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6"/>
          <a:stretch/>
        </p:blipFill>
        <p:spPr>
          <a:xfrm>
            <a:off x="1991642" y="5217845"/>
            <a:ext cx="1109032" cy="1004563"/>
          </a:xfrm>
          <a:prstGeom prst="ellips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sp>
        <p:nvSpPr>
          <p:cNvPr id="19" name="Tekstiruutu 42">
            <a:extLst>
              <a:ext uri="{FF2B5EF4-FFF2-40B4-BE49-F238E27FC236}">
                <a16:creationId xmlns:a16="http://schemas.microsoft.com/office/drawing/2014/main" xmlns="" id="{02F3E8AC-C2F8-F9EC-9E63-46B51DDC195B}"/>
              </a:ext>
            </a:extLst>
          </p:cNvPr>
          <p:cNvSpPr txBox="1"/>
          <p:nvPr/>
        </p:nvSpPr>
        <p:spPr>
          <a:xfrm>
            <a:off x="3381606" y="5614968"/>
            <a:ext cx="3131001" cy="72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/>
              <a:t>Green hydrogen</a:t>
            </a:r>
          </a:p>
          <a:p>
            <a:pPr>
              <a:lnSpc>
                <a:spcPct val="85000"/>
              </a:lnSpc>
            </a:pPr>
            <a:r>
              <a:rPr lang="en-US" sz="1600" dirty="0"/>
              <a:t>Raw materials for pharma &amp; chemical industries. 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2240104E-D441-546A-7B6D-ADFADD51AB95}"/>
              </a:ext>
            </a:extLst>
          </p:cNvPr>
          <p:cNvSpPr/>
          <p:nvPr/>
        </p:nvSpPr>
        <p:spPr>
          <a:xfrm>
            <a:off x="4078314" y="4487479"/>
            <a:ext cx="2222499" cy="472279"/>
          </a:xfrm>
          <a:prstGeom prst="wedgeRoundRectCallout">
            <a:avLst>
              <a:gd name="adj1" fmla="val -16339"/>
              <a:gd name="adj2" fmla="val -184424"/>
              <a:gd name="adj3" fmla="val 16667"/>
            </a:avLst>
          </a:prstGeom>
          <a:solidFill>
            <a:schemeClr val="bg2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i-FI" sz="1600" dirty="0" err="1"/>
              <a:t>Stay</a:t>
            </a:r>
            <a:r>
              <a:rPr lang="fi-FI" sz="1600" dirty="0"/>
              <a:t> </a:t>
            </a:r>
            <a:r>
              <a:rPr lang="fi-FI" sz="1600" dirty="0" err="1"/>
              <a:t>time</a:t>
            </a:r>
            <a:r>
              <a:rPr lang="fi-FI" sz="1600" dirty="0"/>
              <a:t> 22-26 </a:t>
            </a:r>
            <a:r>
              <a:rPr lang="fi-FI" sz="1600" dirty="0" err="1"/>
              <a:t>days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xmlns="" id="{FAF90174-6188-F7A7-2D8C-8148003FF24A}"/>
              </a:ext>
            </a:extLst>
          </p:cNvPr>
          <p:cNvSpPr/>
          <p:nvPr/>
        </p:nvSpPr>
        <p:spPr>
          <a:xfrm>
            <a:off x="3585872" y="1355279"/>
            <a:ext cx="2882880" cy="476250"/>
          </a:xfrm>
          <a:prstGeom prst="wedgeRoundRectCallout">
            <a:avLst>
              <a:gd name="adj1" fmla="val 25600"/>
              <a:gd name="adj2" fmla="val 157920"/>
              <a:gd name="adj3" fmla="val 16667"/>
            </a:avLst>
          </a:prstGeom>
          <a:solidFill>
            <a:schemeClr val="bg2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i-FI" sz="1600" dirty="0" err="1" smtClean="0">
                <a:solidFill>
                  <a:schemeClr val="tx1"/>
                </a:solidFill>
              </a:rPr>
              <a:t>Biomethane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>
                <a:solidFill>
                  <a:schemeClr val="tx1"/>
                </a:solidFill>
              </a:rPr>
              <a:t>70% + </a:t>
            </a:r>
            <a:r>
              <a:rPr lang="fi-FI" sz="1600" dirty="0" smtClean="0">
                <a:solidFill>
                  <a:schemeClr val="tx1"/>
                </a:solidFill>
              </a:rPr>
              <a:t>CO</a:t>
            </a:r>
            <a:r>
              <a:rPr lang="fi-FI" sz="16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B2D2467-86C9-BB9E-A240-99BFB0F1A6DB}"/>
              </a:ext>
            </a:extLst>
          </p:cNvPr>
          <p:cNvSpPr txBox="1"/>
          <p:nvPr/>
        </p:nvSpPr>
        <p:spPr>
          <a:xfrm>
            <a:off x="6392532" y="4401178"/>
            <a:ext cx="1399953" cy="7201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/>
              <a:t>CO</a:t>
            </a:r>
            <a:r>
              <a:rPr lang="en-US" sz="1600" baseline="-25000" dirty="0"/>
              <a:t>2</a:t>
            </a:r>
          </a:p>
          <a:p>
            <a:pPr>
              <a:lnSpc>
                <a:spcPct val="85000"/>
              </a:lnSpc>
            </a:pPr>
            <a:r>
              <a:rPr lang="en-US" sz="1600" dirty="0"/>
              <a:t>Pressurized  biomethane</a:t>
            </a:r>
          </a:p>
        </p:txBody>
      </p:sp>
      <p:sp>
        <p:nvSpPr>
          <p:cNvPr id="29" name="Oval 28">
            <a:hlinkClick r:id="" action="ppaction://noaction"/>
            <a:extLst>
              <a:ext uri="{FF2B5EF4-FFF2-40B4-BE49-F238E27FC236}">
                <a16:creationId xmlns:a16="http://schemas.microsoft.com/office/drawing/2014/main" xmlns="" id="{C29F1684-B526-D457-6B00-7C30A01B925D}"/>
              </a:ext>
            </a:extLst>
          </p:cNvPr>
          <p:cNvSpPr/>
          <p:nvPr/>
        </p:nvSpPr>
        <p:spPr>
          <a:xfrm>
            <a:off x="6600492" y="5092759"/>
            <a:ext cx="1200354" cy="1105776"/>
          </a:xfrm>
          <a:prstGeom prst="ellipse">
            <a:avLst/>
          </a:prstGeom>
          <a:blipFill rotWithShape="0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x-none" sz="4800" dirty="0"/>
          </a:p>
        </p:txBody>
      </p:sp>
      <p:sp>
        <p:nvSpPr>
          <p:cNvPr id="57" name="Oval 56">
            <a:hlinkClick r:id="" action="ppaction://noaction"/>
            <a:extLst>
              <a:ext uri="{FF2B5EF4-FFF2-40B4-BE49-F238E27FC236}">
                <a16:creationId xmlns:a16="http://schemas.microsoft.com/office/drawing/2014/main" xmlns="" id="{3093EAF5-5586-855E-E0C0-B954A455ABD7}"/>
              </a:ext>
            </a:extLst>
          </p:cNvPr>
          <p:cNvSpPr/>
          <p:nvPr/>
        </p:nvSpPr>
        <p:spPr>
          <a:xfrm>
            <a:off x="8227891" y="4435495"/>
            <a:ext cx="1155582" cy="1048525"/>
          </a:xfrm>
          <a:prstGeom prst="ellipse">
            <a:avLst/>
          </a:prstGeom>
          <a:blipFill rotWithShape="0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x-none" sz="48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3D1E6DD-8C1C-1627-810C-D62A02574F07}"/>
              </a:ext>
            </a:extLst>
          </p:cNvPr>
          <p:cNvSpPr txBox="1"/>
          <p:nvPr/>
        </p:nvSpPr>
        <p:spPr>
          <a:xfrm>
            <a:off x="8167239" y="1344372"/>
            <a:ext cx="178166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/>
              <a:t>Enriched fertilizer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FC7F287-AD1D-52D4-849A-F19243156791}"/>
              </a:ext>
            </a:extLst>
          </p:cNvPr>
          <p:cNvSpPr txBox="1"/>
          <p:nvPr/>
        </p:nvSpPr>
        <p:spPr>
          <a:xfrm>
            <a:off x="8287478" y="1529857"/>
            <a:ext cx="193566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/>
              <a:t>Irrigation water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056CA04-1ECD-ED43-45E3-30436BE6D138}"/>
              </a:ext>
            </a:extLst>
          </p:cNvPr>
          <p:cNvSpPr txBox="1"/>
          <p:nvPr/>
        </p:nvSpPr>
        <p:spPr>
          <a:xfrm>
            <a:off x="8427332" y="1779594"/>
            <a:ext cx="1935662" cy="5112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/>
              <a:t>Fermented and dry biomass</a:t>
            </a: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xmlns="" id="{F28A1E3A-3A98-0E10-81A6-61108265AEE6}"/>
              </a:ext>
            </a:extLst>
          </p:cNvPr>
          <p:cNvSpPr/>
          <p:nvPr/>
        </p:nvSpPr>
        <p:spPr>
          <a:xfrm rot="19983266">
            <a:off x="8004669" y="1703710"/>
            <a:ext cx="336212" cy="251902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xmlns="" id="{8C897725-2A0C-C2C3-3F49-F9A2A07B8C62}"/>
              </a:ext>
            </a:extLst>
          </p:cNvPr>
          <p:cNvSpPr/>
          <p:nvPr/>
        </p:nvSpPr>
        <p:spPr>
          <a:xfrm rot="19983266">
            <a:off x="8159152" y="1835272"/>
            <a:ext cx="336212" cy="251902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E3D876B-E0BC-FA68-5D3A-003703290552}"/>
              </a:ext>
            </a:extLst>
          </p:cNvPr>
          <p:cNvSpPr txBox="1"/>
          <p:nvPr/>
        </p:nvSpPr>
        <p:spPr>
          <a:xfrm rot="506429">
            <a:off x="7069124" y="1930356"/>
            <a:ext cx="2219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Enrichment</a:t>
            </a:r>
          </a:p>
        </p:txBody>
      </p:sp>
      <p:pic>
        <p:nvPicPr>
          <p:cNvPr id="91" name="Picture 90" descr="A tractor with many pipes o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D2CAA0F3-7BEB-BC55-0C19-6D5E5ABDC7A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1"/>
          <a:stretch/>
        </p:blipFill>
        <p:spPr>
          <a:xfrm>
            <a:off x="9016482" y="2260267"/>
            <a:ext cx="1171376" cy="1071830"/>
          </a:xfrm>
          <a:prstGeom prst="ellips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6695C49-F618-5C42-7F9E-2E59A8AD8ABD}"/>
              </a:ext>
            </a:extLst>
          </p:cNvPr>
          <p:cNvSpPr txBox="1"/>
          <p:nvPr/>
        </p:nvSpPr>
        <p:spPr>
          <a:xfrm rot="20183307">
            <a:off x="4886504" y="3499852"/>
            <a:ext cx="1814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1" dirty="0" smtClean="0">
                <a:solidFill>
                  <a:schemeClr val="bg1"/>
                </a:solidFill>
              </a:rPr>
              <a:t>Fermenter</a:t>
            </a:r>
            <a:endParaRPr lang="x-none" sz="1600" b="1" i="1" dirty="0">
              <a:solidFill>
                <a:schemeClr val="bg1"/>
              </a:solidFill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F6DC887F-A7CA-2F95-CA5E-788CE1B048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2737" y="389911"/>
            <a:ext cx="10812462" cy="798513"/>
          </a:xfrm>
        </p:spPr>
        <p:txBody>
          <a:bodyPr>
            <a:normAutofit/>
          </a:bodyPr>
          <a:lstStyle/>
          <a:p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FKBP: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automated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modular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compact</a:t>
            </a:r>
            <a:endParaRPr lang="x-none" dirty="0"/>
          </a:p>
        </p:txBody>
      </p:sp>
      <p:pic>
        <p:nvPicPr>
          <p:cNvPr id="37" name="Picture 36" descr="A green rectangular object with black background&#10;&#10;AI-generated content may be incorrect.">
            <a:extLst>
              <a:ext uri="{FF2B5EF4-FFF2-40B4-BE49-F238E27FC236}">
                <a16:creationId xmlns:a16="http://schemas.microsoft.com/office/drawing/2014/main" xmlns="" id="{29434668-9910-D94E-9B6E-9682DD6318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8964" y="4062053"/>
            <a:ext cx="1415948" cy="1155480"/>
          </a:xfrm>
          <a:prstGeom prst="rect">
            <a:avLst/>
          </a:prstGeom>
        </p:spPr>
      </p:pic>
      <p:pic>
        <p:nvPicPr>
          <p:cNvPr id="26" name="Picture 25" descr="A green container with a yellow lid&#10;&#10;AI-generated content may be incorrect.">
            <a:extLst>
              <a:ext uri="{FF2B5EF4-FFF2-40B4-BE49-F238E27FC236}">
                <a16:creationId xmlns:a16="http://schemas.microsoft.com/office/drawing/2014/main" xmlns="" id="{8A76CB55-343F-1E89-CD08-6A98555ACD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2862" y="4450335"/>
            <a:ext cx="1388929" cy="120461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C1DF0DD5-2DE6-D079-3D00-A456E2C55EAA}"/>
              </a:ext>
            </a:extLst>
          </p:cNvPr>
          <p:cNvSpPr txBox="1"/>
          <p:nvPr/>
        </p:nvSpPr>
        <p:spPr>
          <a:xfrm rot="21008351">
            <a:off x="1908226" y="4198001"/>
            <a:ext cx="1440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err="1">
                <a:solidFill>
                  <a:schemeClr val="bg1"/>
                </a:solidFill>
              </a:rPr>
              <a:t>Prehandling</a:t>
            </a:r>
            <a:endParaRPr lang="x-none" sz="1600" b="1" dirty="0">
              <a:solidFill>
                <a:schemeClr val="bg1"/>
              </a:solidFill>
            </a:endParaRPr>
          </a:p>
        </p:txBody>
      </p:sp>
      <p:pic>
        <p:nvPicPr>
          <p:cNvPr id="34" name="Picture 33" descr="A green rectangular object with black background&#10;&#10;AI-generated content may be incorrect.">
            <a:extLst>
              <a:ext uri="{FF2B5EF4-FFF2-40B4-BE49-F238E27FC236}">
                <a16:creationId xmlns:a16="http://schemas.microsoft.com/office/drawing/2014/main" xmlns="" id="{9FED8CF3-F238-0D96-A601-4F01B35455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3059" y="2883634"/>
            <a:ext cx="1622593" cy="115548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0E96C458-2175-38CF-1551-3E7595EAE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434" y="3856848"/>
            <a:ext cx="365792" cy="4084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8BF39FA-1524-5F7B-CF42-AD6DF4BBCDE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304" y="3552294"/>
            <a:ext cx="220102" cy="200271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58" name="Arrow: Right 57">
            <a:extLst>
              <a:ext uri="{FF2B5EF4-FFF2-40B4-BE49-F238E27FC236}">
                <a16:creationId xmlns:a16="http://schemas.microsoft.com/office/drawing/2014/main" xmlns="" id="{2A1B81E6-7AAC-1EC7-C47A-26AAEE91232D}"/>
              </a:ext>
            </a:extLst>
          </p:cNvPr>
          <p:cNvSpPr/>
          <p:nvPr/>
        </p:nvSpPr>
        <p:spPr>
          <a:xfrm rot="19983266">
            <a:off x="7836433" y="1551426"/>
            <a:ext cx="336212" cy="251902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AEEFB15B-8511-4FD7-E751-CBB7C0561422}"/>
              </a:ext>
            </a:extLst>
          </p:cNvPr>
          <p:cNvSpPr txBox="1"/>
          <p:nvPr/>
        </p:nvSpPr>
        <p:spPr>
          <a:xfrm rot="20962744">
            <a:off x="6616910" y="2980373"/>
            <a:ext cx="957799" cy="4406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i="1" dirty="0">
                <a:solidFill>
                  <a:schemeClr val="bg1"/>
                </a:solidFill>
              </a:rPr>
              <a:t>Control </a:t>
            </a:r>
            <a:br>
              <a:rPr lang="en-US" sz="1600" b="1" i="1" dirty="0">
                <a:solidFill>
                  <a:schemeClr val="bg1"/>
                </a:solidFill>
              </a:rPr>
            </a:br>
            <a:r>
              <a:rPr lang="en-US" sz="1600" b="1" i="1" dirty="0">
                <a:solidFill>
                  <a:schemeClr val="bg1"/>
                </a:solidFill>
              </a:rPr>
              <a:t>unit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DB22AD17-0BDC-0B78-C58D-669D5DD63207}"/>
              </a:ext>
            </a:extLst>
          </p:cNvPr>
          <p:cNvSpPr/>
          <p:nvPr/>
        </p:nvSpPr>
        <p:spPr>
          <a:xfrm>
            <a:off x="7626411" y="3183661"/>
            <a:ext cx="160381" cy="340430"/>
          </a:xfrm>
          <a:custGeom>
            <a:avLst/>
            <a:gdLst>
              <a:gd name="connsiteX0" fmla="*/ 78153 w 468923"/>
              <a:gd name="connsiteY0" fmla="*/ 8623 h 938654"/>
              <a:gd name="connsiteX1" fmla="*/ 78153 w 468923"/>
              <a:gd name="connsiteY1" fmla="*/ 8623 h 938654"/>
              <a:gd name="connsiteX2" fmla="*/ 320430 w 468923"/>
              <a:gd name="connsiteY2" fmla="*/ 8623 h 938654"/>
              <a:gd name="connsiteX3" fmla="*/ 414215 w 468923"/>
              <a:gd name="connsiteY3" fmla="*/ 24254 h 938654"/>
              <a:gd name="connsiteX4" fmla="*/ 218830 w 468923"/>
              <a:gd name="connsiteY4" fmla="*/ 415023 h 938654"/>
              <a:gd name="connsiteX5" fmla="*/ 468923 w 468923"/>
              <a:gd name="connsiteY5" fmla="*/ 430654 h 938654"/>
              <a:gd name="connsiteX6" fmla="*/ 85969 w 468923"/>
              <a:gd name="connsiteY6" fmla="*/ 938654 h 938654"/>
              <a:gd name="connsiteX7" fmla="*/ 226646 w 468923"/>
              <a:gd name="connsiteY7" fmla="*/ 516623 h 938654"/>
              <a:gd name="connsiteX8" fmla="*/ 0 w 468923"/>
              <a:gd name="connsiteY8" fmla="*/ 500992 h 938654"/>
              <a:gd name="connsiteX9" fmla="*/ 78153 w 468923"/>
              <a:gd name="connsiteY9" fmla="*/ 8623 h 93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923" h="938654">
                <a:moveTo>
                  <a:pt x="78153" y="8623"/>
                </a:moveTo>
                <a:lnTo>
                  <a:pt x="78153" y="8623"/>
                </a:lnTo>
                <a:cubicBezTo>
                  <a:pt x="205294" y="-4092"/>
                  <a:pt x="141683" y="-1591"/>
                  <a:pt x="320430" y="8623"/>
                </a:cubicBezTo>
                <a:cubicBezTo>
                  <a:pt x="438610" y="15376"/>
                  <a:pt x="462080" y="320"/>
                  <a:pt x="414215" y="24254"/>
                </a:cubicBezTo>
                <a:lnTo>
                  <a:pt x="218830" y="415023"/>
                </a:lnTo>
                <a:lnTo>
                  <a:pt x="468923" y="430654"/>
                </a:lnTo>
                <a:lnTo>
                  <a:pt x="85969" y="938654"/>
                </a:lnTo>
                <a:lnTo>
                  <a:pt x="226646" y="516623"/>
                </a:lnTo>
                <a:lnTo>
                  <a:pt x="0" y="500992"/>
                </a:lnTo>
                <a:lnTo>
                  <a:pt x="78153" y="8623"/>
                </a:lnTo>
                <a:close/>
              </a:path>
            </a:pathLst>
          </a:custGeom>
          <a:solidFill>
            <a:srgbClr val="FFCC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" name="Picture 91" descr="A black background with blue and green text&#10;&#10;Description automatically generated">
            <a:extLst>
              <a:ext uri="{FF2B5EF4-FFF2-40B4-BE49-F238E27FC236}">
                <a16:creationId xmlns:a16="http://schemas.microsoft.com/office/drawing/2014/main" xmlns="" id="{C1CBEF22-7408-BAA4-C4F7-400EF1CFF5E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9665">
            <a:off x="7258856" y="3342384"/>
            <a:ext cx="327142" cy="154848"/>
          </a:xfrm>
          <a:prstGeom prst="rect">
            <a:avLst/>
          </a:prstGeom>
          <a:solidFill>
            <a:schemeClr val="bg1"/>
          </a:solidFill>
          <a:scene3d>
            <a:camera prst="isometricRightUp"/>
            <a:lightRig rig="threePt" dir="t"/>
          </a:scene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5B1E81E-C86D-8821-37F4-A2DC46E4C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77834">
            <a:off x="2870500" y="4851759"/>
            <a:ext cx="328956" cy="367334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89D874FC-369B-7BB9-D0A5-191D8DF18831}"/>
              </a:ext>
            </a:extLst>
          </p:cNvPr>
          <p:cNvSpPr txBox="1"/>
          <p:nvPr/>
        </p:nvSpPr>
        <p:spPr>
          <a:xfrm rot="20143168">
            <a:off x="2347386" y="4638333"/>
            <a:ext cx="708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1" dirty="0">
                <a:solidFill>
                  <a:schemeClr val="bg1"/>
                </a:solidFill>
              </a:rPr>
              <a:t>MBU</a:t>
            </a:r>
            <a:endParaRPr lang="x-none" sz="1600" b="1" i="1" dirty="0">
              <a:solidFill>
                <a:schemeClr val="bg1"/>
              </a:solidFill>
            </a:endParaRPr>
          </a:p>
        </p:txBody>
      </p:sp>
      <p:pic>
        <p:nvPicPr>
          <p:cNvPr id="41" name="Picture 40" descr="A pile of food on a table&#10;&#10;AI-generated content may be incorrect.">
            <a:extLst>
              <a:ext uri="{FF2B5EF4-FFF2-40B4-BE49-F238E27FC236}">
                <a16:creationId xmlns:a16="http://schemas.microsoft.com/office/drawing/2014/main" xmlns="" id="{430E8BFE-C09C-B188-3C3D-40DCD08BCC5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23256" t="14834" r="16408" b="5553"/>
          <a:stretch/>
        </p:blipFill>
        <p:spPr>
          <a:xfrm rot="5400000">
            <a:off x="561566" y="3036331"/>
            <a:ext cx="1231438" cy="1218646"/>
          </a:xfrm>
          <a:prstGeom prst="ellips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5984193"/>
      </p:ext>
    </p:extLst>
  </p:cSld>
  <p:clrMapOvr>
    <a:masterClrMapping/>
  </p:clrMapOvr>
  <p:transition spd="slow" advClick="0" advTm="7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8615" y="463717"/>
            <a:ext cx="11277542" cy="79844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Liukoisen hapen lisäys veteen kunnostuksen yhteydessä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4EF6-1EC0-4D71-B591-C3460ECB28DA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kstiruutu 5"/>
          <p:cNvSpPr txBox="1"/>
          <p:nvPr/>
        </p:nvSpPr>
        <p:spPr>
          <a:xfrm>
            <a:off x="474208" y="2036201"/>
            <a:ext cx="118865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b="1" dirty="0" smtClean="0"/>
              <a:t>Liukoinen happi on avain indikaattori vesistön puhtauden terveyden suhteen ( oltava noin 6,5 – 7,0 mg/l </a:t>
            </a:r>
          </a:p>
          <a:p>
            <a:r>
              <a:rPr lang="fi-FI" b="1" dirty="0"/>
              <a:t> </a:t>
            </a:r>
            <a:r>
              <a:rPr lang="fi-FI" b="1" dirty="0" smtClean="0"/>
              <a:t>    </a:t>
            </a:r>
            <a:r>
              <a:rPr lang="fi-FI" b="1" dirty="0" smtClean="0"/>
              <a:t>tai enemmän)</a:t>
            </a:r>
            <a:endParaRPr lang="fi-FI" b="1" dirty="0" smtClean="0"/>
          </a:p>
          <a:p>
            <a:endParaRPr lang="fi-FI" b="1" dirty="0" smtClean="0"/>
          </a:p>
          <a:p>
            <a:pPr marL="285750" indent="-285750">
              <a:buFontTx/>
              <a:buChar char="-"/>
            </a:pPr>
            <a:r>
              <a:rPr lang="fi-FI" b="1" dirty="0" smtClean="0"/>
              <a:t>Voidaan lisätä helposti ja edullisesti järven ruoko- ja kasvustopoiston yhteydessä</a:t>
            </a:r>
          </a:p>
          <a:p>
            <a:pPr marL="285750" indent="-285750">
              <a:buFontTx/>
              <a:buChar char="-"/>
            </a:pPr>
            <a:endParaRPr lang="fi-FI" b="1" dirty="0"/>
          </a:p>
          <a:p>
            <a:pPr marL="285750" indent="-285750">
              <a:buFontTx/>
              <a:buChar char="-"/>
            </a:pPr>
            <a:r>
              <a:rPr lang="fi-FI" b="1" dirty="0" err="1" smtClean="0"/>
              <a:t>FimusKraftin</a:t>
            </a:r>
            <a:r>
              <a:rPr lang="fi-FI" b="1" dirty="0" smtClean="0"/>
              <a:t> prosessiin helppo lisätä </a:t>
            </a:r>
            <a:r>
              <a:rPr lang="fi-FI" b="1" dirty="0" err="1" smtClean="0"/>
              <a:t>DO:n</a:t>
            </a:r>
            <a:r>
              <a:rPr lang="fi-FI" b="1" dirty="0" smtClean="0"/>
              <a:t> lisäys laitteisto; helpottaa ja kiihdyttää järven omaa hapen</a:t>
            </a:r>
          </a:p>
          <a:p>
            <a:r>
              <a:rPr lang="fi-FI" b="1" dirty="0" smtClean="0"/>
              <a:t>     t</a:t>
            </a:r>
            <a:r>
              <a:rPr lang="fi-FI" b="1" dirty="0" smtClean="0"/>
              <a:t>uotantoa ja siten tervehtymistä</a:t>
            </a:r>
            <a:endParaRPr lang="fi-FI" b="1" dirty="0" smtClean="0"/>
          </a:p>
          <a:p>
            <a:endParaRPr lang="fi-FI" b="1" dirty="0" smtClean="0"/>
          </a:p>
          <a:p>
            <a:pPr marL="285750" indent="-285750">
              <a:buFontTx/>
              <a:buChar char="-"/>
            </a:pPr>
            <a:r>
              <a:rPr lang="fi-FI" b="1" dirty="0" smtClean="0"/>
              <a:t>Seuraavan kalvon esimerkki on DO-systeemistä vedenpuhdistuslaitoksella, siellä tarvitaan prosessiin </a:t>
            </a:r>
          </a:p>
          <a:p>
            <a:r>
              <a:rPr lang="fi-FI" b="1" dirty="0" smtClean="0"/>
              <a:t>     </a:t>
            </a:r>
            <a:r>
              <a:rPr lang="fi-FI" b="1" dirty="0" err="1" smtClean="0"/>
              <a:t>DO:ta</a:t>
            </a:r>
            <a:r>
              <a:rPr lang="fi-FI" b="1" dirty="0" smtClean="0"/>
              <a:t> puhdistus prosessin bakteeristoa varten</a:t>
            </a:r>
            <a:endParaRPr lang="fi-FI" b="1" dirty="0" smtClean="0"/>
          </a:p>
        </p:txBody>
      </p:sp>
    </p:spTree>
    <p:extLst>
      <p:ext uri="{BB962C8B-B14F-4D97-AF65-F5344CB8AC3E}">
        <p14:creationId xmlns:p14="http://schemas.microsoft.com/office/powerpoint/2010/main" val="128451898"/>
      </p:ext>
    </p:extLst>
  </p:cSld>
  <p:clrMapOvr>
    <a:masterClrMapping/>
  </p:clrMapOvr>
  <p:transition spd="slow" advClick="0" advTm="7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DO (=</a:t>
            </a:r>
            <a:r>
              <a:rPr lang="fi-FI" dirty="0" err="1" smtClean="0"/>
              <a:t>Dissolved</a:t>
            </a:r>
            <a:r>
              <a:rPr lang="fi-FI" dirty="0" smtClean="0"/>
              <a:t> </a:t>
            </a:r>
            <a:r>
              <a:rPr lang="fi-FI" dirty="0" err="1" smtClean="0"/>
              <a:t>Oxygen</a:t>
            </a:r>
            <a:r>
              <a:rPr lang="fi-FI" dirty="0" smtClean="0"/>
              <a:t>) </a:t>
            </a:r>
            <a:r>
              <a:rPr lang="fi-FI" dirty="0" err="1" smtClean="0"/>
              <a:t>adding</a:t>
            </a:r>
            <a:r>
              <a:rPr lang="fi-FI" dirty="0" smtClean="0"/>
              <a:t> to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waste</a:t>
            </a:r>
            <a:r>
              <a:rPr lang="fi-FI" dirty="0" smtClean="0"/>
              <a:t> </a:t>
            </a:r>
            <a:r>
              <a:rPr lang="fi-FI" dirty="0" err="1" smtClean="0"/>
              <a:t>water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4EF6-1EC0-4D71-B591-C3460ECB28DA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14" y="1530698"/>
            <a:ext cx="4912276" cy="454408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857" y="1924318"/>
            <a:ext cx="2638425" cy="3962400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9098927" y="2189018"/>
            <a:ext cx="29803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Showing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case at Sipoo </a:t>
            </a:r>
          </a:p>
          <a:p>
            <a:r>
              <a:rPr lang="fi-FI" dirty="0" smtClean="0"/>
              <a:t>WWTP, </a:t>
            </a:r>
            <a:r>
              <a:rPr lang="fi-FI" dirty="0" err="1" smtClean="0"/>
              <a:t>where</a:t>
            </a:r>
            <a:r>
              <a:rPr lang="fi-FI" dirty="0" smtClean="0"/>
              <a:t> </a:t>
            </a:r>
            <a:r>
              <a:rPr lang="fi-FI" dirty="0" err="1" smtClean="0"/>
              <a:t>dissolved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Oxygen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added</a:t>
            </a:r>
            <a:r>
              <a:rPr lang="fi-FI" dirty="0" smtClean="0"/>
              <a:t> to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Process</a:t>
            </a:r>
            <a:r>
              <a:rPr lang="fi-FI" dirty="0" smtClean="0"/>
              <a:t>. </a:t>
            </a:r>
            <a:r>
              <a:rPr lang="fi-FI" dirty="0" err="1" smtClean="0"/>
              <a:t>Pictures</a:t>
            </a:r>
            <a:r>
              <a:rPr lang="fi-FI" dirty="0" smtClean="0"/>
              <a:t> </a:t>
            </a:r>
            <a:r>
              <a:rPr lang="fi-FI" dirty="0" err="1" smtClean="0"/>
              <a:t>taken</a:t>
            </a:r>
            <a:endParaRPr lang="fi-FI" dirty="0" smtClean="0"/>
          </a:p>
          <a:p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computer</a:t>
            </a:r>
            <a:r>
              <a:rPr lang="fi-FI" dirty="0" smtClean="0"/>
              <a:t> </a:t>
            </a:r>
            <a:r>
              <a:rPr lang="fi-FI" dirty="0" err="1" smtClean="0"/>
              <a:t>control</a:t>
            </a:r>
            <a:endParaRPr lang="fi-FI" dirty="0" smtClean="0"/>
          </a:p>
          <a:p>
            <a:r>
              <a:rPr lang="fi-FI" dirty="0" err="1" smtClean="0"/>
              <a:t>Screen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Above</a:t>
            </a:r>
            <a:r>
              <a:rPr lang="fi-FI" dirty="0" smtClean="0"/>
              <a:t> </a:t>
            </a:r>
            <a:r>
              <a:rPr lang="fi-FI" dirty="0" err="1" smtClean="0"/>
              <a:t>before</a:t>
            </a:r>
            <a:r>
              <a:rPr lang="fi-FI" dirty="0" smtClean="0"/>
              <a:t> and </a:t>
            </a:r>
            <a:r>
              <a:rPr lang="fi-FI" dirty="0" err="1" smtClean="0"/>
              <a:t>below</a:t>
            </a:r>
            <a:endParaRPr lang="fi-FI" dirty="0" smtClean="0"/>
          </a:p>
          <a:p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addition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device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6768456"/>
      </p:ext>
    </p:extLst>
  </p:cSld>
  <p:clrMapOvr>
    <a:masterClrMapping/>
  </p:clrMapOvr>
  <p:transition spd="slow" advClick="0" advTm="7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uva 26">
            <a:extLst>
              <a:ext uri="{FF2B5EF4-FFF2-40B4-BE49-F238E27FC236}">
                <a16:creationId xmlns="" xmlns:a16="http://schemas.microsoft.com/office/drawing/2014/main" id="{7E7BE9D8-661D-4B4C-A283-1CF9B9A63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39" y="1632412"/>
            <a:ext cx="3133197" cy="4089646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2471903" y="2445679"/>
            <a:ext cx="192827" cy="10490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rgbClr val="FF0000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1863783" y="3109121"/>
            <a:ext cx="192827" cy="10490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rgbClr val="FF0000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2249631" y="4080772"/>
            <a:ext cx="192827" cy="10490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rgbClr val="FF0000"/>
              </a:solidFill>
            </a:endParaRPr>
          </a:p>
        </p:txBody>
      </p:sp>
      <p:cxnSp>
        <p:nvCxnSpPr>
          <p:cNvPr id="11" name="Suora nuoliyhdysviiva 10"/>
          <p:cNvCxnSpPr>
            <a:cxnSpLocks/>
            <a:endCxn id="4" idx="3"/>
          </p:cNvCxnSpPr>
          <p:nvPr/>
        </p:nvCxnSpPr>
        <p:spPr>
          <a:xfrm flipH="1" flipV="1">
            <a:off x="2664730" y="2498130"/>
            <a:ext cx="2067450" cy="11551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>
            <a:cxnSpLocks/>
            <a:endCxn id="8" idx="3"/>
          </p:cNvCxnSpPr>
          <p:nvPr/>
        </p:nvCxnSpPr>
        <p:spPr>
          <a:xfrm flipH="1">
            <a:off x="2442458" y="3648656"/>
            <a:ext cx="2934375" cy="4845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>
            <a:cxnSpLocks/>
          </p:cNvCxnSpPr>
          <p:nvPr/>
        </p:nvCxnSpPr>
        <p:spPr>
          <a:xfrm flipH="1" flipV="1">
            <a:off x="2063479" y="3150098"/>
            <a:ext cx="2675566" cy="53007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Kuva, joka sisältää kohteen vesi, ulko, valtameri, lainelautailu&#10;&#10;Kuvaus luotu automaattisesti">
            <a:extLst>
              <a:ext uri="{FF2B5EF4-FFF2-40B4-BE49-F238E27FC236}">
                <a16:creationId xmlns="" xmlns:a16="http://schemas.microsoft.com/office/drawing/2014/main" id="{13C8C591-EC4C-4D46-90B2-BCEE8EEE4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643" y="1650772"/>
            <a:ext cx="3687147" cy="2074020"/>
          </a:xfrm>
          <a:prstGeom prst="rect">
            <a:avLst/>
          </a:prstGeom>
        </p:spPr>
      </p:pic>
      <p:pic>
        <p:nvPicPr>
          <p:cNvPr id="26" name="Kuva 25" descr="Kuva, joka sisältää kohteen ulko&#10;&#10;Kuvaus luotu automaattisesti">
            <a:extLst>
              <a:ext uri="{FF2B5EF4-FFF2-40B4-BE49-F238E27FC236}">
                <a16:creationId xmlns="" xmlns:a16="http://schemas.microsoft.com/office/drawing/2014/main" id="{159A7E55-BD70-4B85-9773-8A1476A36F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512" y="3680170"/>
            <a:ext cx="3687148" cy="2041888"/>
          </a:xfrm>
          <a:prstGeom prst="rect">
            <a:avLst/>
          </a:prstGeom>
        </p:spPr>
      </p:pic>
      <p:sp>
        <p:nvSpPr>
          <p:cNvPr id="31" name="Otsikko 1">
            <a:extLst>
              <a:ext uri="{FF2B5EF4-FFF2-40B4-BE49-F238E27FC236}">
                <a16:creationId xmlns="" xmlns:a16="http://schemas.microsoft.com/office/drawing/2014/main" id="{592C75A1-DA92-49D7-9C9F-97135C43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i-FI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Vesistön ilmastus – DO lisäys (</a:t>
            </a:r>
            <a:r>
              <a:rPr lang="fi-FI" sz="3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Dissolved</a:t>
            </a:r>
            <a:r>
              <a:rPr lang="fi-FI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r>
              <a:rPr lang="fi-FI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i-FI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="" xmlns:a16="http://schemas.microsoft.com/office/drawing/2014/main" id="{0C3ADB0E-D858-4CF8-8254-E99B5E8BF4D2}"/>
              </a:ext>
            </a:extLst>
          </p:cNvPr>
          <p:cNvSpPr txBox="1"/>
          <p:nvPr/>
        </p:nvSpPr>
        <p:spPr>
          <a:xfrm>
            <a:off x="8710104" y="1140277"/>
            <a:ext cx="30612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Ilmastus (= liukoinen happi) on keskeisin vesistön hyvinvoinnin mittari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Kun liukoisen hapen taso on riittävä, kalat 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 muu eläinfauna viihtyy ja vesistö hoitaa itse itseään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Voidaan laittaa osaksi ruoppaus ja niittoprosesseja </a:t>
            </a:r>
            <a:r>
              <a:rPr lang="fi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FimusKraftin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teknologialla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theme/theme1.xml><?xml version="1.0" encoding="utf-8"?>
<a:theme xmlns:a="http://schemas.openxmlformats.org/drawingml/2006/main" name="2_Rajattu">
  <a:themeElements>
    <a:clrScheme name="Mukautettu 4">
      <a:dk1>
        <a:sysClr val="windowText" lastClr="000000"/>
      </a:dk1>
      <a:lt1>
        <a:sysClr val="window" lastClr="FFFFFF"/>
      </a:lt1>
      <a:dk2>
        <a:srgbClr val="61B741"/>
      </a:dk2>
      <a:lt2>
        <a:srgbClr val="A9DB66"/>
      </a:lt2>
      <a:accent1>
        <a:srgbClr val="488930"/>
      </a:accent1>
      <a:accent2>
        <a:srgbClr val="8AB833"/>
      </a:accent2>
      <a:accent3>
        <a:srgbClr val="93D07C"/>
      </a:accent3>
      <a:accent4>
        <a:srgbClr val="0033CC"/>
      </a:accent4>
      <a:accent5>
        <a:srgbClr val="000099"/>
      </a:accent5>
      <a:accent6>
        <a:srgbClr val="029676"/>
      </a:accent6>
      <a:hlink>
        <a:srgbClr val="57811E"/>
      </a:hlink>
      <a:folHlink>
        <a:srgbClr val="A9DB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131E33C5-1E45-46F8-B60B-F7BA2D7E31C6}" vid="{A043046E-7F84-4391-AE6F-102FBF9F999D}"/>
    </a:ext>
  </a:extLst>
</a:theme>
</file>

<file path=ppt/theme/theme2.xml><?xml version="1.0" encoding="utf-8"?>
<a:theme xmlns:a="http://schemas.openxmlformats.org/drawingml/2006/main" name="1_Rajattu">
  <a:themeElements>
    <a:clrScheme name="Mukautettu 1">
      <a:dk1>
        <a:sysClr val="windowText" lastClr="000000"/>
      </a:dk1>
      <a:lt1>
        <a:sysClr val="window" lastClr="FFFFFF"/>
      </a:lt1>
      <a:dk2>
        <a:srgbClr val="61B741"/>
      </a:dk2>
      <a:lt2>
        <a:srgbClr val="A9DB66"/>
      </a:lt2>
      <a:accent1>
        <a:srgbClr val="2A4F1C"/>
      </a:accent1>
      <a:accent2>
        <a:srgbClr val="8AB833"/>
      </a:accent2>
      <a:accent3>
        <a:srgbClr val="93D07C"/>
      </a:accent3>
      <a:accent4>
        <a:srgbClr val="0033CC"/>
      </a:accent4>
      <a:accent5>
        <a:srgbClr val="000099"/>
      </a:accent5>
      <a:accent6>
        <a:srgbClr val="029676"/>
      </a:accent6>
      <a:hlink>
        <a:srgbClr val="57811E"/>
      </a:hlink>
      <a:folHlink>
        <a:srgbClr val="A9DB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131E33C5-1E45-46F8-B60B-F7BA2D7E31C6}" vid="{22088822-E8F9-46B4-8DD4-FD7E0387E3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8349ef9-ea39-4daf-bafa-4e9da0913b6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14865883421BA43B298689A0D8045A5" ma:contentTypeVersion="14" ma:contentTypeDescription="Luo uusi asiakirja." ma:contentTypeScope="" ma:versionID="b5b95762f1072bbcdf2865f28ce98a3d">
  <xsd:schema xmlns:xsd="http://www.w3.org/2001/XMLSchema" xmlns:xs="http://www.w3.org/2001/XMLSchema" xmlns:p="http://schemas.microsoft.com/office/2006/metadata/properties" xmlns:ns3="58349ef9-ea39-4daf-bafa-4e9da0913b61" xmlns:ns4="adeacf25-8f7d-432b-b035-c396dd7e1cfa" targetNamespace="http://schemas.microsoft.com/office/2006/metadata/properties" ma:root="true" ma:fieldsID="e0762e470a151295c0a2fd6d90679a13" ns3:_="" ns4:_="">
    <xsd:import namespace="58349ef9-ea39-4daf-bafa-4e9da0913b61"/>
    <xsd:import namespace="adeacf25-8f7d-432b-b035-c396dd7e1c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49ef9-ea39-4daf-bafa-4e9da0913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eacf25-8f7d-432b-b035-c396dd7e1c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C0F6E0-8086-4E6B-B0BB-6AA93C7A03CE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deacf25-8f7d-432b-b035-c396dd7e1cfa"/>
    <ds:schemaRef ds:uri="58349ef9-ea39-4daf-bafa-4e9da0913b6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3D3A577-FB27-4D2F-A351-A5662983B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E98F3E-D18D-414E-9050-7845E03D0E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349ef9-ea39-4daf-bafa-4e9da0913b61"/>
    <ds:schemaRef ds:uri="adeacf25-8f7d-432b-b035-c396dd7e1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FimusKraft template 2022</Template>
  <TotalTime>14503</TotalTime>
  <Words>784</Words>
  <Application>Microsoft Office PowerPoint</Application>
  <PresentationFormat>Laajakuva</PresentationFormat>
  <Paragraphs>205</Paragraphs>
  <Slides>11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Arial</vt:lpstr>
      <vt:lpstr>Arial (Body)</vt:lpstr>
      <vt:lpstr>Calibri</vt:lpstr>
      <vt:lpstr>Franklin Gothic Book</vt:lpstr>
      <vt:lpstr>Times New Roman</vt:lpstr>
      <vt:lpstr>2_Rajattu</vt:lpstr>
      <vt:lpstr>1_Rajattu</vt:lpstr>
      <vt:lpstr>PowerPoint-esitys</vt:lpstr>
      <vt:lpstr>PowerPoint-esitys</vt:lpstr>
      <vt:lpstr>Your problem ------------------ Our solution</vt:lpstr>
      <vt:lpstr>Digester technologies, traditional vs. FimusKraft</vt:lpstr>
      <vt:lpstr>Tulppavirtausreaktori</vt:lpstr>
      <vt:lpstr>FKBP: Fully automated, modular and compact</vt:lpstr>
      <vt:lpstr>Liukoisen hapen lisäys veteen kunnostuksen yhteydessä</vt:lpstr>
      <vt:lpstr>DO (=Dissolved Oxygen) adding to the waste water</vt:lpstr>
      <vt:lpstr>2. Vesistön ilmastus – DO lisäys (Dissolved Oxygen)</vt:lpstr>
      <vt:lpstr>FimusKraft Modules</vt:lpstr>
      <vt:lpstr>PowerPoint-esitys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Electrifying Biowaste  Make biowaste profitable with FimusKraft</dc:title>
  <dc:creator>Auli Koivunen</dc:creator>
  <cp:lastModifiedBy>Five Pii</cp:lastModifiedBy>
  <cp:revision>182</cp:revision>
  <dcterms:created xsi:type="dcterms:W3CDTF">2023-01-02T19:41:39Z</dcterms:created>
  <dcterms:modified xsi:type="dcterms:W3CDTF">2026-04-21T12:58:56Z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0x010100314865883421BA43B298689A0D8045A5</vt:lpwstr>
  </property>
</Properties>
</file>